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299" r:id="rId3"/>
    <p:sldId id="1402" r:id="rId4"/>
    <p:sldId id="1405" r:id="rId5"/>
    <p:sldId id="1400" r:id="rId6"/>
    <p:sldId id="1415" r:id="rId7"/>
    <p:sldId id="261" r:id="rId8"/>
    <p:sldId id="1408" r:id="rId9"/>
    <p:sldId id="1395" r:id="rId10"/>
    <p:sldId id="1410" r:id="rId11"/>
    <p:sldId id="1414" r:id="rId12"/>
    <p:sldId id="1413" r:id="rId13"/>
    <p:sldId id="1398" r:id="rId14"/>
    <p:sldId id="1411" r:id="rId15"/>
    <p:sldId id="1406" r:id="rId16"/>
    <p:sldId id="14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5A111915-BE36-4E01-A7E5-04B1672EAD32}" styleName="">
    <a:wholeTbl>
      <a:tcTxStyle>
        <a:font>
          <a:latin typeface="+mn-lt"/>
          <a:ea typeface="+mn-ea"/>
          <a:cs typeface="+mn-cs"/>
        </a:font>
        <a:srgbClr val="000000"/>
      </a:tcTxStyle>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op>
            <a:ln w="3172" cap="flat" cmpd="sng" algn="ctr">
              <a:solidFill>
                <a:srgbClr val="5B9BD5"/>
              </a:solidFill>
              <a:prstDash val="solid"/>
              <a:round/>
              <a:headEnd type="none" w="med" len="med"/>
              <a:tailEnd type="none" w="med" len="med"/>
            </a:ln>
          </a:top>
          <a:bottom>
            <a:ln w="3172" cap="flat" cmpd="sng" algn="ctr">
              <a:solidFill>
                <a:srgbClr val="5B9BD5"/>
              </a:solidFill>
              <a:prstDash val="solid"/>
              <a:round/>
              <a:headEnd type="none" w="med" len="med"/>
              <a:tailEnd type="none" w="med" len="med"/>
            </a:ln>
          </a:bottom>
        </a:tcBdr>
      </a:tcStyle>
    </a:wholeTbl>
    <a:band1H>
      <a:tcStyle>
        <a:tcBdr>
          <a:top>
            <a:ln w="3172" cap="flat" cmpd="sng" algn="ctr">
              <a:solidFill>
                <a:srgbClr val="5B9BD5"/>
              </a:solidFill>
              <a:prstDash val="solid"/>
              <a:round/>
              <a:headEnd type="none" w="med" len="med"/>
              <a:tailEnd type="none" w="med" len="med"/>
            </a:ln>
          </a:top>
          <a:bottom>
            <a:ln w="3172" cap="flat" cmpd="sng" algn="ctr">
              <a:solidFill>
                <a:srgbClr val="5B9BD5"/>
              </a:solidFill>
              <a:prstDash val="solid"/>
              <a:round/>
              <a:headEnd type="none" w="med" len="med"/>
              <a:tailEnd type="none" w="med" len="med"/>
            </a:ln>
          </a:bottom>
        </a:tcBdr>
      </a:tcStyle>
    </a:band1H>
    <a:band1V>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cBdr>
      </a:tcStyle>
    </a:band1V>
    <a:band2V>
      <a:tcStyle>
        <a:tcBdr>
          <a:left>
            <a:ln w="3172" cap="flat" cmpd="sng" algn="ctr">
              <a:solidFill>
                <a:srgbClr val="5B9BD5"/>
              </a:solidFill>
              <a:prstDash val="solid"/>
              <a:round/>
              <a:headEnd type="none" w="med" len="med"/>
              <a:tailEnd type="none" w="med" len="med"/>
            </a:ln>
          </a:left>
          <a:right>
            <a:ln w="3172" cap="flat" cmpd="sng" algn="ctr">
              <a:solidFill>
                <a:srgbClr val="5B9BD5"/>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5B9BD5"/>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5B9BD5"/>
          </a:solidFill>
        </a:fill>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2H>
      <a:tcStyle>
        <a:tcBdr/>
      </a:tcStyle>
    </a:band2H>
    <a:band1V>
      <a:tcStyle>
        <a:tcBdr/>
        <a:fill>
          <a:solidFill>
            <a:srgbClr val="FFE8CB"/>
          </a:solidFill>
        </a:fill>
      </a:tcStyle>
    </a:band1V>
    <a:band2V>
      <a:tcStyle>
        <a:tcBdr/>
      </a:tcStyle>
    </a:band2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C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C000"/>
          </a:solidFill>
        </a:fill>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1293" autoAdjust="0"/>
  </p:normalViewPr>
  <p:slideViewPr>
    <p:cSldViewPr snapToGrid="0">
      <p:cViewPr varScale="1">
        <p:scale>
          <a:sx n="51" d="100"/>
          <a:sy n="51" d="100"/>
        </p:scale>
        <p:origin x="19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F9EFD-4FEB-644D-9717-AD9B15C9AF71}" type="doc">
      <dgm:prSet loTypeId="urn:microsoft.com/office/officeart/2008/layout/AlternatingPictureBlocks" loCatId="" qsTypeId="urn:microsoft.com/office/officeart/2005/8/quickstyle/simple1" qsCatId="simple" csTypeId="urn:microsoft.com/office/officeart/2005/8/colors/accent1_2" csCatId="accent1" phldr="1"/>
      <dgm:spPr/>
    </dgm:pt>
    <dgm:pt modelId="{21A7AD70-0FE2-C242-90F6-7E0F3774EB5F}">
      <dgm:prSet phldrT="[Text]"/>
      <dgm:spPr/>
      <dgm:t>
        <a:bodyPr/>
        <a:lstStyle/>
        <a:p>
          <a:r>
            <a:rPr lang="en-US" dirty="0"/>
            <a:t>Individualized</a:t>
          </a:r>
        </a:p>
      </dgm:t>
    </dgm:pt>
    <dgm:pt modelId="{8CD45571-C58A-F54B-AB78-71D7948C978B}" type="parTrans" cxnId="{718B7BBB-D937-1A4F-9983-5FC888B0B811}">
      <dgm:prSet/>
      <dgm:spPr/>
      <dgm:t>
        <a:bodyPr/>
        <a:lstStyle/>
        <a:p>
          <a:endParaRPr lang="en-US"/>
        </a:p>
      </dgm:t>
    </dgm:pt>
    <dgm:pt modelId="{5DC2B151-E9AC-6A47-808D-2F399D9B98C0}" type="sibTrans" cxnId="{718B7BBB-D937-1A4F-9983-5FC888B0B811}">
      <dgm:prSet/>
      <dgm:spPr/>
      <dgm:t>
        <a:bodyPr/>
        <a:lstStyle/>
        <a:p>
          <a:endParaRPr lang="en-US"/>
        </a:p>
      </dgm:t>
    </dgm:pt>
    <dgm:pt modelId="{BFFBE5A5-FFC0-F24E-A993-8DFE905B5CFC}">
      <dgm:prSet phldrT="[Text]"/>
      <dgm:spPr/>
      <dgm:t>
        <a:bodyPr/>
        <a:lstStyle/>
        <a:p>
          <a:r>
            <a:rPr lang="en-US" dirty="0"/>
            <a:t>Action Oriented</a:t>
          </a:r>
        </a:p>
      </dgm:t>
    </dgm:pt>
    <dgm:pt modelId="{678EFBD2-5779-F14B-81A5-716399891E48}" type="parTrans" cxnId="{6D912F01-E0C7-B848-B422-208BA335EB83}">
      <dgm:prSet/>
      <dgm:spPr/>
      <dgm:t>
        <a:bodyPr/>
        <a:lstStyle/>
        <a:p>
          <a:endParaRPr lang="en-US"/>
        </a:p>
      </dgm:t>
    </dgm:pt>
    <dgm:pt modelId="{16BEDAD3-C4B6-D241-9B4E-AA30DD62ED70}" type="sibTrans" cxnId="{6D912F01-E0C7-B848-B422-208BA335EB83}">
      <dgm:prSet/>
      <dgm:spPr/>
      <dgm:t>
        <a:bodyPr/>
        <a:lstStyle/>
        <a:p>
          <a:endParaRPr lang="en-US"/>
        </a:p>
      </dgm:t>
    </dgm:pt>
    <dgm:pt modelId="{FD78E7C8-73D2-5E4A-B867-F28178E19FA5}">
      <dgm:prSet phldrT="[Text]"/>
      <dgm:spPr/>
      <dgm:t>
        <a:bodyPr/>
        <a:lstStyle/>
        <a:p>
          <a:r>
            <a:rPr lang="en-US" dirty="0"/>
            <a:t>Timely</a:t>
          </a:r>
        </a:p>
      </dgm:t>
    </dgm:pt>
    <dgm:pt modelId="{9AD1DA5A-C58C-B04E-9538-002DCC04E042}" type="parTrans" cxnId="{D0EE967E-1128-9D45-A619-5301E5A402EA}">
      <dgm:prSet/>
      <dgm:spPr/>
      <dgm:t>
        <a:bodyPr/>
        <a:lstStyle/>
        <a:p>
          <a:endParaRPr lang="en-US"/>
        </a:p>
      </dgm:t>
    </dgm:pt>
    <dgm:pt modelId="{5020811F-35A6-7F49-BFEA-9BF0E9B361B4}" type="sibTrans" cxnId="{D0EE967E-1128-9D45-A619-5301E5A402EA}">
      <dgm:prSet/>
      <dgm:spPr/>
      <dgm:t>
        <a:bodyPr/>
        <a:lstStyle/>
        <a:p>
          <a:endParaRPr lang="en-US"/>
        </a:p>
      </dgm:t>
    </dgm:pt>
    <dgm:pt modelId="{3580A83A-3725-4344-BE38-2053D8EAAA96}">
      <dgm:prSet phldrT="[Text]"/>
      <dgm:spPr/>
      <dgm:t>
        <a:bodyPr/>
        <a:lstStyle/>
        <a:p>
          <a:r>
            <a:rPr lang="en-US" dirty="0"/>
            <a:t>Accessible</a:t>
          </a:r>
        </a:p>
      </dgm:t>
    </dgm:pt>
    <dgm:pt modelId="{05D91604-09B9-8746-90CC-86BC2A9B465F}" type="parTrans" cxnId="{EA8FADE9-505D-D04A-895D-85FE3989FA97}">
      <dgm:prSet/>
      <dgm:spPr/>
      <dgm:t>
        <a:bodyPr/>
        <a:lstStyle/>
        <a:p>
          <a:endParaRPr lang="en-US"/>
        </a:p>
      </dgm:t>
    </dgm:pt>
    <dgm:pt modelId="{41CCD5FD-317A-DB4A-9C98-721FC975E58B}" type="sibTrans" cxnId="{EA8FADE9-505D-D04A-895D-85FE3989FA97}">
      <dgm:prSet/>
      <dgm:spPr/>
      <dgm:t>
        <a:bodyPr/>
        <a:lstStyle/>
        <a:p>
          <a:endParaRPr lang="en-US"/>
        </a:p>
      </dgm:t>
    </dgm:pt>
    <dgm:pt modelId="{21061500-CE9B-6B4A-8A79-2244F3F58FB5}" type="pres">
      <dgm:prSet presAssocID="{A02F9EFD-4FEB-644D-9717-AD9B15C9AF71}" presName="linearFlow" presStyleCnt="0">
        <dgm:presLayoutVars>
          <dgm:dir/>
          <dgm:resizeHandles val="exact"/>
        </dgm:presLayoutVars>
      </dgm:prSet>
      <dgm:spPr/>
    </dgm:pt>
    <dgm:pt modelId="{72864133-F17C-744C-B3F0-A563451FE08E}" type="pres">
      <dgm:prSet presAssocID="{21A7AD70-0FE2-C242-90F6-7E0F3774EB5F}" presName="comp" presStyleCnt="0"/>
      <dgm:spPr/>
    </dgm:pt>
    <dgm:pt modelId="{EC70CAC6-E52F-0D4B-82CE-5BE5D6D9984C}" type="pres">
      <dgm:prSet presAssocID="{21A7AD70-0FE2-C242-90F6-7E0F3774EB5F}" presName="rect2" presStyleLbl="node1" presStyleIdx="0" presStyleCnt="4">
        <dgm:presLayoutVars>
          <dgm:bulletEnabled val="1"/>
        </dgm:presLayoutVars>
      </dgm:prSet>
      <dgm:spPr/>
    </dgm:pt>
    <dgm:pt modelId="{05D0EF55-61EE-2B49-86B4-A9B27B00682E}" type="pres">
      <dgm:prSet presAssocID="{21A7AD70-0FE2-C242-90F6-7E0F3774EB5F}" presName="rect1" presStyleLbl="ln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D6C3242A-A6AD-3341-8CA0-396D1462EE3C}" type="pres">
      <dgm:prSet presAssocID="{5DC2B151-E9AC-6A47-808D-2F399D9B98C0}" presName="sibTrans" presStyleCnt="0"/>
      <dgm:spPr/>
    </dgm:pt>
    <dgm:pt modelId="{400B0C09-D622-D046-AA03-CB57C23FCB20}" type="pres">
      <dgm:prSet presAssocID="{BFFBE5A5-FFC0-F24E-A993-8DFE905B5CFC}" presName="comp" presStyleCnt="0"/>
      <dgm:spPr/>
    </dgm:pt>
    <dgm:pt modelId="{2B60270A-E149-174D-8ADB-5F87130C635D}" type="pres">
      <dgm:prSet presAssocID="{BFFBE5A5-FFC0-F24E-A993-8DFE905B5CFC}" presName="rect2" presStyleLbl="node1" presStyleIdx="1" presStyleCnt="4">
        <dgm:presLayoutVars>
          <dgm:bulletEnabled val="1"/>
        </dgm:presLayoutVars>
      </dgm:prSet>
      <dgm:spPr/>
    </dgm:pt>
    <dgm:pt modelId="{D19DC480-7C03-1E40-B410-1667AE8B82E9}" type="pres">
      <dgm:prSet presAssocID="{BFFBE5A5-FFC0-F24E-A993-8DFE905B5CFC}" presName="rect1" presStyleLbl="l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93C6203E-8D40-1545-9B94-F9A67CBF8733}" type="pres">
      <dgm:prSet presAssocID="{16BEDAD3-C4B6-D241-9B4E-AA30DD62ED70}" presName="sibTrans" presStyleCnt="0"/>
      <dgm:spPr/>
    </dgm:pt>
    <dgm:pt modelId="{0E379A34-90EF-7A4F-B509-8F8FA63C4399}" type="pres">
      <dgm:prSet presAssocID="{FD78E7C8-73D2-5E4A-B867-F28178E19FA5}" presName="comp" presStyleCnt="0"/>
      <dgm:spPr/>
    </dgm:pt>
    <dgm:pt modelId="{4A7538D6-9F24-D540-B192-A2D56422F7B9}" type="pres">
      <dgm:prSet presAssocID="{FD78E7C8-73D2-5E4A-B867-F28178E19FA5}" presName="rect2" presStyleLbl="node1" presStyleIdx="2" presStyleCnt="4">
        <dgm:presLayoutVars>
          <dgm:bulletEnabled val="1"/>
        </dgm:presLayoutVars>
      </dgm:prSet>
      <dgm:spPr/>
    </dgm:pt>
    <dgm:pt modelId="{346C5008-14AD-AC4C-96C5-89939142A9DB}" type="pres">
      <dgm:prSet presAssocID="{FD78E7C8-73D2-5E4A-B867-F28178E19FA5}" presName="rect1" presStyleLbl="ln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5DB60EB9-7F43-1B46-AC86-750D2AFF02AD}" type="pres">
      <dgm:prSet presAssocID="{5020811F-35A6-7F49-BFEA-9BF0E9B361B4}" presName="sibTrans" presStyleCnt="0"/>
      <dgm:spPr/>
    </dgm:pt>
    <dgm:pt modelId="{6C4F63F7-58FA-AD4B-9717-CF063A955053}" type="pres">
      <dgm:prSet presAssocID="{3580A83A-3725-4344-BE38-2053D8EAAA96}" presName="comp" presStyleCnt="0"/>
      <dgm:spPr/>
    </dgm:pt>
    <dgm:pt modelId="{AE693AAC-5016-4147-953D-04C9BE58801A}" type="pres">
      <dgm:prSet presAssocID="{3580A83A-3725-4344-BE38-2053D8EAAA96}" presName="rect2" presStyleLbl="node1" presStyleIdx="3" presStyleCnt="4">
        <dgm:presLayoutVars>
          <dgm:bulletEnabled val="1"/>
        </dgm:presLayoutVars>
      </dgm:prSet>
      <dgm:spPr/>
    </dgm:pt>
    <dgm:pt modelId="{59755B83-667C-E04F-B06D-48E45BCED42F}" type="pres">
      <dgm:prSet presAssocID="{3580A83A-3725-4344-BE38-2053D8EAAA96}" presName="rect1" presStyleLbl="ln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pt>
  </dgm:ptLst>
  <dgm:cxnLst>
    <dgm:cxn modelId="{6D912F01-E0C7-B848-B422-208BA335EB83}" srcId="{A02F9EFD-4FEB-644D-9717-AD9B15C9AF71}" destId="{BFFBE5A5-FFC0-F24E-A993-8DFE905B5CFC}" srcOrd="1" destOrd="0" parTransId="{678EFBD2-5779-F14B-81A5-716399891E48}" sibTransId="{16BEDAD3-C4B6-D241-9B4E-AA30DD62ED70}"/>
    <dgm:cxn modelId="{110C3726-C2D3-274A-AFCA-F31FE18BE24F}" type="presOf" srcId="{A02F9EFD-4FEB-644D-9717-AD9B15C9AF71}" destId="{21061500-CE9B-6B4A-8A79-2244F3F58FB5}" srcOrd="0" destOrd="0" presId="urn:microsoft.com/office/officeart/2008/layout/AlternatingPictureBlocks"/>
    <dgm:cxn modelId="{D0EE967E-1128-9D45-A619-5301E5A402EA}" srcId="{A02F9EFD-4FEB-644D-9717-AD9B15C9AF71}" destId="{FD78E7C8-73D2-5E4A-B867-F28178E19FA5}" srcOrd="2" destOrd="0" parTransId="{9AD1DA5A-C58C-B04E-9538-002DCC04E042}" sibTransId="{5020811F-35A6-7F49-BFEA-9BF0E9B361B4}"/>
    <dgm:cxn modelId="{1DD7728B-0CAC-0F40-A2C1-832927E7915B}" type="presOf" srcId="{21A7AD70-0FE2-C242-90F6-7E0F3774EB5F}" destId="{EC70CAC6-E52F-0D4B-82CE-5BE5D6D9984C}" srcOrd="0" destOrd="0" presId="urn:microsoft.com/office/officeart/2008/layout/AlternatingPictureBlocks"/>
    <dgm:cxn modelId="{718B7BBB-D937-1A4F-9983-5FC888B0B811}" srcId="{A02F9EFD-4FEB-644D-9717-AD9B15C9AF71}" destId="{21A7AD70-0FE2-C242-90F6-7E0F3774EB5F}" srcOrd="0" destOrd="0" parTransId="{8CD45571-C58A-F54B-AB78-71D7948C978B}" sibTransId="{5DC2B151-E9AC-6A47-808D-2F399D9B98C0}"/>
    <dgm:cxn modelId="{156EFCC4-CB37-0D43-BC4A-CF8C60E40044}" type="presOf" srcId="{BFFBE5A5-FFC0-F24E-A993-8DFE905B5CFC}" destId="{2B60270A-E149-174D-8ADB-5F87130C635D}" srcOrd="0" destOrd="0" presId="urn:microsoft.com/office/officeart/2008/layout/AlternatingPictureBlocks"/>
    <dgm:cxn modelId="{826FCEC5-DFC0-0A4A-BC0C-1C1C06FAE360}" type="presOf" srcId="{3580A83A-3725-4344-BE38-2053D8EAAA96}" destId="{AE693AAC-5016-4147-953D-04C9BE58801A}" srcOrd="0" destOrd="0" presId="urn:microsoft.com/office/officeart/2008/layout/AlternatingPictureBlocks"/>
    <dgm:cxn modelId="{EA8FADE9-505D-D04A-895D-85FE3989FA97}" srcId="{A02F9EFD-4FEB-644D-9717-AD9B15C9AF71}" destId="{3580A83A-3725-4344-BE38-2053D8EAAA96}" srcOrd="3" destOrd="0" parTransId="{05D91604-09B9-8746-90CC-86BC2A9B465F}" sibTransId="{41CCD5FD-317A-DB4A-9C98-721FC975E58B}"/>
    <dgm:cxn modelId="{79F313F1-18DD-CE4A-A99C-661FCE44E67A}" type="presOf" srcId="{FD78E7C8-73D2-5E4A-B867-F28178E19FA5}" destId="{4A7538D6-9F24-D540-B192-A2D56422F7B9}" srcOrd="0" destOrd="0" presId="urn:microsoft.com/office/officeart/2008/layout/AlternatingPictureBlocks"/>
    <dgm:cxn modelId="{FA0620BD-7A4A-C04C-9AB1-8550251B6542}" type="presParOf" srcId="{21061500-CE9B-6B4A-8A79-2244F3F58FB5}" destId="{72864133-F17C-744C-B3F0-A563451FE08E}" srcOrd="0" destOrd="0" presId="urn:microsoft.com/office/officeart/2008/layout/AlternatingPictureBlocks"/>
    <dgm:cxn modelId="{C1BB9A48-583E-904F-A37A-AEFBFCA39DD3}" type="presParOf" srcId="{72864133-F17C-744C-B3F0-A563451FE08E}" destId="{EC70CAC6-E52F-0D4B-82CE-5BE5D6D9984C}" srcOrd="0" destOrd="0" presId="urn:microsoft.com/office/officeart/2008/layout/AlternatingPictureBlocks"/>
    <dgm:cxn modelId="{4DFD4597-4783-294E-81AF-3639CC8196D3}" type="presParOf" srcId="{72864133-F17C-744C-B3F0-A563451FE08E}" destId="{05D0EF55-61EE-2B49-86B4-A9B27B00682E}" srcOrd="1" destOrd="0" presId="urn:microsoft.com/office/officeart/2008/layout/AlternatingPictureBlocks"/>
    <dgm:cxn modelId="{AB292993-D6A9-C84F-A7A6-DA435351CC2B}" type="presParOf" srcId="{21061500-CE9B-6B4A-8A79-2244F3F58FB5}" destId="{D6C3242A-A6AD-3341-8CA0-396D1462EE3C}" srcOrd="1" destOrd="0" presId="urn:microsoft.com/office/officeart/2008/layout/AlternatingPictureBlocks"/>
    <dgm:cxn modelId="{CE10DB2F-FEC7-5941-9C3A-B0611D35BF5C}" type="presParOf" srcId="{21061500-CE9B-6B4A-8A79-2244F3F58FB5}" destId="{400B0C09-D622-D046-AA03-CB57C23FCB20}" srcOrd="2" destOrd="0" presId="urn:microsoft.com/office/officeart/2008/layout/AlternatingPictureBlocks"/>
    <dgm:cxn modelId="{34D78BB0-BE86-3840-9AA8-4B23A689E716}" type="presParOf" srcId="{400B0C09-D622-D046-AA03-CB57C23FCB20}" destId="{2B60270A-E149-174D-8ADB-5F87130C635D}" srcOrd="0" destOrd="0" presId="urn:microsoft.com/office/officeart/2008/layout/AlternatingPictureBlocks"/>
    <dgm:cxn modelId="{BD189BB8-4F4C-7E48-B88E-AEF811FBA1DB}" type="presParOf" srcId="{400B0C09-D622-D046-AA03-CB57C23FCB20}" destId="{D19DC480-7C03-1E40-B410-1667AE8B82E9}" srcOrd="1" destOrd="0" presId="urn:microsoft.com/office/officeart/2008/layout/AlternatingPictureBlocks"/>
    <dgm:cxn modelId="{69F7D969-E882-F64E-89C2-825E70376A1F}" type="presParOf" srcId="{21061500-CE9B-6B4A-8A79-2244F3F58FB5}" destId="{93C6203E-8D40-1545-9B94-F9A67CBF8733}" srcOrd="3" destOrd="0" presId="urn:microsoft.com/office/officeart/2008/layout/AlternatingPictureBlocks"/>
    <dgm:cxn modelId="{01FA4E5F-DF32-DE48-AD37-53102864A793}" type="presParOf" srcId="{21061500-CE9B-6B4A-8A79-2244F3F58FB5}" destId="{0E379A34-90EF-7A4F-B509-8F8FA63C4399}" srcOrd="4" destOrd="0" presId="urn:microsoft.com/office/officeart/2008/layout/AlternatingPictureBlocks"/>
    <dgm:cxn modelId="{24FD168F-313D-3940-B7D6-EFAEAB60D5FC}" type="presParOf" srcId="{0E379A34-90EF-7A4F-B509-8F8FA63C4399}" destId="{4A7538D6-9F24-D540-B192-A2D56422F7B9}" srcOrd="0" destOrd="0" presId="urn:microsoft.com/office/officeart/2008/layout/AlternatingPictureBlocks"/>
    <dgm:cxn modelId="{59F6B429-9799-F748-9BE8-100138680D5C}" type="presParOf" srcId="{0E379A34-90EF-7A4F-B509-8F8FA63C4399}" destId="{346C5008-14AD-AC4C-96C5-89939142A9DB}" srcOrd="1" destOrd="0" presId="urn:microsoft.com/office/officeart/2008/layout/AlternatingPictureBlocks"/>
    <dgm:cxn modelId="{6FA54419-31A4-8C4E-801D-987CAA3938C2}" type="presParOf" srcId="{21061500-CE9B-6B4A-8A79-2244F3F58FB5}" destId="{5DB60EB9-7F43-1B46-AC86-750D2AFF02AD}" srcOrd="5" destOrd="0" presId="urn:microsoft.com/office/officeart/2008/layout/AlternatingPictureBlocks"/>
    <dgm:cxn modelId="{7031B09B-DC88-C34F-9271-332587ADDA16}" type="presParOf" srcId="{21061500-CE9B-6B4A-8A79-2244F3F58FB5}" destId="{6C4F63F7-58FA-AD4B-9717-CF063A955053}" srcOrd="6" destOrd="0" presId="urn:microsoft.com/office/officeart/2008/layout/AlternatingPictureBlocks"/>
    <dgm:cxn modelId="{2BF5EE1E-0308-0640-8A43-08D2316A4E54}" type="presParOf" srcId="{6C4F63F7-58FA-AD4B-9717-CF063A955053}" destId="{AE693AAC-5016-4147-953D-04C9BE58801A}" srcOrd="0" destOrd="0" presId="urn:microsoft.com/office/officeart/2008/layout/AlternatingPictureBlocks"/>
    <dgm:cxn modelId="{BE78F338-3E6A-FA45-A43E-1694D13FC04B}" type="presParOf" srcId="{6C4F63F7-58FA-AD4B-9717-CF063A955053}" destId="{59755B83-667C-E04F-B06D-48E45BCED42F}"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0CAC6-E52F-0D4B-82CE-5BE5D6D9984C}">
      <dsp:nvSpPr>
        <dsp:cNvPr id="0" name=""/>
        <dsp:cNvSpPr/>
      </dsp:nvSpPr>
      <dsp:spPr>
        <a:xfrm>
          <a:off x="3607942" y="2020"/>
          <a:ext cx="2517406" cy="1138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Individualized</a:t>
          </a:r>
        </a:p>
      </dsp:txBody>
      <dsp:txXfrm>
        <a:off x="3607942" y="2020"/>
        <a:ext cx="2517406" cy="1138582"/>
      </dsp:txXfrm>
    </dsp:sp>
    <dsp:sp modelId="{05D0EF55-61EE-2B49-86B4-A9B27B00682E}">
      <dsp:nvSpPr>
        <dsp:cNvPr id="0" name=""/>
        <dsp:cNvSpPr/>
      </dsp:nvSpPr>
      <dsp:spPr>
        <a:xfrm>
          <a:off x="2368025" y="2020"/>
          <a:ext cx="1127196" cy="11385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0270A-E149-174D-8ADB-5F87130C635D}">
      <dsp:nvSpPr>
        <dsp:cNvPr id="0" name=""/>
        <dsp:cNvSpPr/>
      </dsp:nvSpPr>
      <dsp:spPr>
        <a:xfrm>
          <a:off x="2368025" y="1328469"/>
          <a:ext cx="2517406" cy="1138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Action Oriented</a:t>
          </a:r>
        </a:p>
      </dsp:txBody>
      <dsp:txXfrm>
        <a:off x="2368025" y="1328469"/>
        <a:ext cx="2517406" cy="1138582"/>
      </dsp:txXfrm>
    </dsp:sp>
    <dsp:sp modelId="{D19DC480-7C03-1E40-B410-1667AE8B82E9}">
      <dsp:nvSpPr>
        <dsp:cNvPr id="0" name=""/>
        <dsp:cNvSpPr/>
      </dsp:nvSpPr>
      <dsp:spPr>
        <a:xfrm>
          <a:off x="4998152" y="1328469"/>
          <a:ext cx="1127196" cy="113858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538D6-9F24-D540-B192-A2D56422F7B9}">
      <dsp:nvSpPr>
        <dsp:cNvPr id="0" name=""/>
        <dsp:cNvSpPr/>
      </dsp:nvSpPr>
      <dsp:spPr>
        <a:xfrm>
          <a:off x="3607942" y="2654918"/>
          <a:ext cx="2517406" cy="1138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Timely</a:t>
          </a:r>
        </a:p>
      </dsp:txBody>
      <dsp:txXfrm>
        <a:off x="3607942" y="2654918"/>
        <a:ext cx="2517406" cy="1138582"/>
      </dsp:txXfrm>
    </dsp:sp>
    <dsp:sp modelId="{346C5008-14AD-AC4C-96C5-89939142A9DB}">
      <dsp:nvSpPr>
        <dsp:cNvPr id="0" name=""/>
        <dsp:cNvSpPr/>
      </dsp:nvSpPr>
      <dsp:spPr>
        <a:xfrm>
          <a:off x="2368025" y="2654918"/>
          <a:ext cx="1127196" cy="11385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93AAC-5016-4147-953D-04C9BE58801A}">
      <dsp:nvSpPr>
        <dsp:cNvPr id="0" name=""/>
        <dsp:cNvSpPr/>
      </dsp:nvSpPr>
      <dsp:spPr>
        <a:xfrm>
          <a:off x="2368025" y="3981367"/>
          <a:ext cx="2517406" cy="11385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Accessible</a:t>
          </a:r>
        </a:p>
      </dsp:txBody>
      <dsp:txXfrm>
        <a:off x="2368025" y="3981367"/>
        <a:ext cx="2517406" cy="1138582"/>
      </dsp:txXfrm>
    </dsp:sp>
    <dsp:sp modelId="{59755B83-667C-E04F-B06D-48E45BCED42F}">
      <dsp:nvSpPr>
        <dsp:cNvPr id="0" name=""/>
        <dsp:cNvSpPr/>
      </dsp:nvSpPr>
      <dsp:spPr>
        <a:xfrm>
          <a:off x="4998152" y="3981367"/>
          <a:ext cx="1127196" cy="113858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45D8AB-794F-4234-B1C2-BC1877C15243}"/>
              </a:ext>
            </a:extLst>
          </p:cNvPr>
          <p:cNvSpPr txBox="1">
            <a:spLocks noGrp="1"/>
          </p:cNvSpPr>
          <p:nvPr>
            <p:ph type="hdr" sz="quarter"/>
          </p:nvPr>
        </p:nvSpPr>
        <p:spPr>
          <a:xfrm>
            <a:off x="0" y="0"/>
            <a:ext cx="3037837" cy="466435"/>
          </a:xfrm>
          <a:prstGeom prst="rect">
            <a:avLst/>
          </a:prstGeom>
          <a:noFill/>
          <a:ln>
            <a:noFill/>
          </a:ln>
        </p:spPr>
        <p:txBody>
          <a:bodyPr vert="horz" wrap="square" lIns="93177" tIns="46588" rIns="93177" bIns="46588"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3F54F8F6-F551-4C0D-BF42-4CAB1A1001F4}"/>
              </a:ext>
            </a:extLst>
          </p:cNvPr>
          <p:cNvSpPr txBox="1">
            <a:spLocks noGrp="1"/>
          </p:cNvSpPr>
          <p:nvPr>
            <p:ph type="dt" idx="1"/>
          </p:nvPr>
        </p:nvSpPr>
        <p:spPr>
          <a:xfrm>
            <a:off x="3970937" y="0"/>
            <a:ext cx="3037837" cy="466435"/>
          </a:xfrm>
          <a:prstGeom prst="rect">
            <a:avLst/>
          </a:prstGeom>
          <a:noFill/>
          <a:ln>
            <a:noFill/>
          </a:ln>
        </p:spPr>
        <p:txBody>
          <a:bodyPr vert="horz" wrap="square" lIns="93177" tIns="46588" rIns="93177" bIns="46588"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58DCFAB-21D9-4F0B-9DDE-67943706CE4E}" type="datetime1">
              <a:rPr lang="en-US"/>
              <a:pPr lvl="0"/>
              <a:t>9/30/2020</a:t>
            </a:fld>
            <a:endParaRPr lang="en-US"/>
          </a:p>
        </p:txBody>
      </p:sp>
      <p:sp>
        <p:nvSpPr>
          <p:cNvPr id="4" name="Slide Image Placeholder 3">
            <a:extLst>
              <a:ext uri="{FF2B5EF4-FFF2-40B4-BE49-F238E27FC236}">
                <a16:creationId xmlns:a16="http://schemas.microsoft.com/office/drawing/2014/main" id="{0CF2BC41-E3D5-4E7D-8B3E-23B131E3EF53}"/>
              </a:ext>
            </a:extLst>
          </p:cNvPr>
          <p:cNvSpPr>
            <a:spLocks noGrp="1" noRot="1" noChangeAspect="1"/>
          </p:cNvSpPr>
          <p:nvPr>
            <p:ph type="sldImg" idx="2"/>
          </p:nvPr>
        </p:nvSpPr>
        <p:spPr>
          <a:xfrm>
            <a:off x="1414467" y="1162046"/>
            <a:ext cx="4181478" cy="313690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3FF1383-2DD3-4560-839F-04FCABD2C12F}"/>
              </a:ext>
            </a:extLst>
          </p:cNvPr>
          <p:cNvSpPr txBox="1">
            <a:spLocks noGrp="1"/>
          </p:cNvSpPr>
          <p:nvPr>
            <p:ph type="body" sz="quarter" idx="3"/>
          </p:nvPr>
        </p:nvSpPr>
        <p:spPr>
          <a:xfrm>
            <a:off x="701043" y="4473894"/>
            <a:ext cx="5608316" cy="3660462"/>
          </a:xfrm>
          <a:prstGeom prst="rect">
            <a:avLst/>
          </a:prstGeom>
          <a:noFill/>
          <a:ln>
            <a:noFill/>
          </a:ln>
        </p:spPr>
        <p:txBody>
          <a:bodyPr vert="horz" wrap="square" lIns="93177" tIns="46588" rIns="93177" bIns="46588"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B0B1CBB-4BFB-4DE0-A1E8-052C3362EB25}"/>
              </a:ext>
            </a:extLst>
          </p:cNvPr>
          <p:cNvSpPr txBox="1">
            <a:spLocks noGrp="1"/>
          </p:cNvSpPr>
          <p:nvPr>
            <p:ph type="ftr" sz="quarter" idx="4"/>
          </p:nvPr>
        </p:nvSpPr>
        <p:spPr>
          <a:xfrm>
            <a:off x="0" y="8829967"/>
            <a:ext cx="3037837" cy="466435"/>
          </a:xfrm>
          <a:prstGeom prst="rect">
            <a:avLst/>
          </a:prstGeom>
          <a:noFill/>
          <a:ln>
            <a:noFill/>
          </a:ln>
        </p:spPr>
        <p:txBody>
          <a:bodyPr vert="horz" wrap="square" lIns="93177" tIns="46588" rIns="93177" bIns="46588"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E1F1DAA4-8050-4240-A009-11762B731C74}"/>
              </a:ext>
            </a:extLst>
          </p:cNvPr>
          <p:cNvSpPr txBox="1">
            <a:spLocks noGrp="1"/>
          </p:cNvSpPr>
          <p:nvPr>
            <p:ph type="sldNum" sz="quarter" idx="5"/>
          </p:nvPr>
        </p:nvSpPr>
        <p:spPr>
          <a:xfrm>
            <a:off x="3970937" y="8829967"/>
            <a:ext cx="3037837" cy="466435"/>
          </a:xfrm>
          <a:prstGeom prst="rect">
            <a:avLst/>
          </a:prstGeom>
          <a:noFill/>
          <a:ln>
            <a:noFill/>
          </a:ln>
        </p:spPr>
        <p:txBody>
          <a:bodyPr vert="horz" wrap="square" lIns="93177" tIns="46588" rIns="93177" bIns="46588"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F8534A6-4445-44B0-8D63-D7E30BF71802}" type="slidenum">
              <a:t>‹#›</a:t>
            </a:fld>
            <a:endParaRPr lang="en-US"/>
          </a:p>
        </p:txBody>
      </p:sp>
    </p:spTree>
    <p:extLst>
      <p:ext uri="{BB962C8B-B14F-4D97-AF65-F5344CB8AC3E}">
        <p14:creationId xmlns:p14="http://schemas.microsoft.com/office/powerpoint/2010/main" val="1191865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3AEA1-D289-456A-834F-7C48068FE63D}"/>
              </a:ext>
            </a:extLst>
          </p:cNvPr>
          <p:cNvSpPr>
            <a:spLocks noGrp="1" noRot="1" noChangeAspect="1"/>
          </p:cNvSpPr>
          <p:nvPr>
            <p:ph type="sldImg"/>
          </p:nvPr>
        </p:nvSpPr>
        <p:spPr>
          <a:xfrm>
            <a:off x="1300163" y="731838"/>
            <a:ext cx="4886325" cy="3663950"/>
          </a:xfrm>
          <a:ln w="12701">
            <a:solidFill>
              <a:srgbClr val="000000"/>
            </a:solidFill>
            <a:prstDash val="solid"/>
            <a:miter/>
          </a:ln>
        </p:spPr>
      </p:sp>
      <p:sp>
        <p:nvSpPr>
          <p:cNvPr id="3" name="Notes Placeholder 2">
            <a:extLst>
              <a:ext uri="{FF2B5EF4-FFF2-40B4-BE49-F238E27FC236}">
                <a16:creationId xmlns:a16="http://schemas.microsoft.com/office/drawing/2014/main" id="{D24F4B78-6FB6-4F6C-B298-844CB2D489ED}"/>
              </a:ext>
            </a:extLst>
          </p:cNvPr>
          <p:cNvSpPr txBox="1">
            <a:spLocks noGrp="1"/>
          </p:cNvSpPr>
          <p:nvPr>
            <p:ph type="body" sz="quarter" idx="1"/>
          </p:nvPr>
        </p:nvSpPr>
        <p:spPr/>
        <p:txBody>
          <a:bodyPr/>
          <a:lstStyle/>
          <a:p>
            <a:r>
              <a:rPr lang="en-US" dirty="0"/>
              <a:t>Welcome</a:t>
            </a:r>
          </a:p>
          <a:p>
            <a:r>
              <a:rPr lang="en-US" dirty="0"/>
              <a:t>During this presentation we’ll review your personalized Guide to Graduation, College, and Career.</a:t>
            </a:r>
          </a:p>
        </p:txBody>
      </p:sp>
      <p:sp>
        <p:nvSpPr>
          <p:cNvPr id="4" name="Slide Number Placeholder 3">
            <a:extLst>
              <a:ext uri="{FF2B5EF4-FFF2-40B4-BE49-F238E27FC236}">
                <a16:creationId xmlns:a16="http://schemas.microsoft.com/office/drawing/2014/main" id="{0F0A1A11-98CA-40A5-84A9-69D43BF37BD1}"/>
              </a:ext>
            </a:extLst>
          </p:cNvPr>
          <p:cNvSpPr txBox="1">
            <a:spLocks noGrp="1"/>
          </p:cNvSpPr>
          <p:nvPr>
            <p:ph type="sldNum" sz="quarter" idx="8"/>
          </p:nvPr>
        </p:nvSpPr>
        <p:spPr/>
        <p:txBody>
          <a:bodyPr/>
          <a:lstStyle/>
          <a:p>
            <a:pPr lvl="0"/>
            <a:fld id="{E1973D81-168C-468B-9FD7-4BDDDC3B81F5}" type="slidenum">
              <a:t>1</a:t>
            </a:fld>
            <a:endParaRPr lang="en-US">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66B0B-8C19-4C51-81E6-0A0F7EF14485}"/>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42852A85-17F2-4C57-BF8C-281DD2B04DE5}"/>
              </a:ext>
            </a:extLst>
          </p:cNvPr>
          <p:cNvSpPr txBox="1">
            <a:spLocks noGrp="1"/>
          </p:cNvSpPr>
          <p:nvPr>
            <p:ph type="body" sz="quarter" idx="1"/>
          </p:nvPr>
        </p:nvSpPr>
        <p:spPr/>
        <p:txBody>
          <a:bodyPr/>
          <a:lstStyle/>
          <a:p>
            <a:pPr lvl="0"/>
            <a:r>
              <a:rPr lang="en-US" dirty="0">
                <a:cs typeface="Calibri"/>
              </a:rPr>
              <a:t>The next page is the college page. This page contains personalized information about area colleges and admission likelihood based on student’s current performance against DCPS historical performance</a:t>
            </a:r>
          </a:p>
          <a:p>
            <a:pPr lvl="0"/>
            <a:endParaRPr lang="en-US" dirty="0">
              <a:cs typeface="Calibri"/>
            </a:endParaRPr>
          </a:p>
          <a:p>
            <a:pPr lvl="0"/>
            <a:r>
              <a:rPr lang="en-US" dirty="0">
                <a:cs typeface="Calibri"/>
              </a:rPr>
              <a:t>Click:</a:t>
            </a:r>
          </a:p>
          <a:p>
            <a:pPr lvl="0"/>
            <a:r>
              <a:rPr lang="en-US" dirty="0"/>
              <a:t>All DC Colleges are listed for each student. Additional colleges are based on individual student factors (GPA and SAT) and Smart College Choices- informed by graduation rates and history of DCPS student success. </a:t>
            </a:r>
          </a:p>
          <a:p>
            <a:pPr lvl="0"/>
            <a:r>
              <a:rPr lang="en-US" b="1" dirty="0">
                <a:solidFill>
                  <a:srgbClr val="FF0000"/>
                </a:solidFill>
                <a:cs typeface="Calibri"/>
              </a:rPr>
              <a:t>The number of caps for each school represents likelihood of admission (Likelihood of admission is a component of the 9-11</a:t>
            </a:r>
            <a:r>
              <a:rPr lang="en-US" b="1" baseline="30000" dirty="0">
                <a:solidFill>
                  <a:srgbClr val="FF0000"/>
                </a:solidFill>
                <a:cs typeface="Calibri"/>
              </a:rPr>
              <a:t>th</a:t>
            </a:r>
            <a:r>
              <a:rPr lang="en-US" b="1" dirty="0">
                <a:solidFill>
                  <a:srgbClr val="FF0000"/>
                </a:solidFill>
                <a:cs typeface="Calibri"/>
              </a:rPr>
              <a:t> grade guide, 12</a:t>
            </a:r>
            <a:r>
              <a:rPr lang="en-US" b="1" baseline="30000" dirty="0">
                <a:solidFill>
                  <a:srgbClr val="FF0000"/>
                </a:solidFill>
                <a:cs typeface="Calibri"/>
              </a:rPr>
              <a:t>th</a:t>
            </a:r>
            <a:r>
              <a:rPr lang="en-US" b="1" dirty="0">
                <a:solidFill>
                  <a:srgbClr val="FF0000"/>
                </a:solidFill>
                <a:cs typeface="Calibri"/>
              </a:rPr>
              <a:t> grade guides will only list Smart College Options and not list Likelihood) </a:t>
            </a:r>
          </a:p>
          <a:p>
            <a:pPr lvl="0"/>
            <a:r>
              <a:rPr lang="en-US" b="1" dirty="0">
                <a:solidFill>
                  <a:srgbClr val="FF0000"/>
                </a:solidFill>
                <a:cs typeface="Calibri"/>
              </a:rPr>
              <a:t>3 caps = Likely</a:t>
            </a:r>
          </a:p>
          <a:p>
            <a:pPr lvl="0"/>
            <a:r>
              <a:rPr lang="en-US" b="1" dirty="0">
                <a:solidFill>
                  <a:srgbClr val="FF0000"/>
                </a:solidFill>
                <a:cs typeface="Calibri"/>
              </a:rPr>
              <a:t>2 caps = Match</a:t>
            </a:r>
          </a:p>
          <a:p>
            <a:pPr lvl="0"/>
            <a:r>
              <a:rPr lang="en-US" b="1" dirty="0">
                <a:solidFill>
                  <a:srgbClr val="FF0000"/>
                </a:solidFill>
                <a:cs typeface="Calibri"/>
              </a:rPr>
              <a:t>1 cap= reach</a:t>
            </a:r>
          </a:p>
          <a:p>
            <a:pPr marL="171450" lvl="0" indent="-171450">
              <a:buSzPct val="100000"/>
              <a:buFont typeface="Arial" pitchFamily="34"/>
              <a:buChar char="•"/>
            </a:pPr>
            <a:endParaRPr lang="en-US" dirty="0"/>
          </a:p>
          <a:p>
            <a:pPr marL="171450" lvl="0" indent="-171450">
              <a:buSzPct val="100000"/>
              <a:buFont typeface="Arial" pitchFamily="34"/>
              <a:buChar char="•"/>
            </a:pPr>
            <a:r>
              <a:rPr lang="en-US" dirty="0">
                <a:cs typeface="Calibri"/>
              </a:rPr>
              <a:t>You can read more about SMART college choices on the right side of the page.</a:t>
            </a:r>
          </a:p>
          <a:p>
            <a:pPr marL="171450" lvl="0" indent="-171450">
              <a:buSzPct val="100000"/>
              <a:buFont typeface="Arial" pitchFamily="34"/>
              <a:buChar char="•"/>
            </a:pPr>
            <a:r>
              <a:rPr lang="en-US" dirty="0"/>
              <a:t>We have lots of additional resources, including information about financial aid and scholarships. Visit the links provided to read more.</a:t>
            </a:r>
            <a:endParaRPr lang="en-US" dirty="0">
              <a:cs typeface="Calibri"/>
            </a:endParaRPr>
          </a:p>
          <a:p>
            <a:pPr lvl="0"/>
            <a:endParaRPr lang="en-US" dirty="0">
              <a:cs typeface="Calibri"/>
            </a:endParaRPr>
          </a:p>
          <a:p>
            <a:pPr lvl="0"/>
            <a:endParaRPr lang="en-US" dirty="0">
              <a:cs typeface="Calibri"/>
            </a:endParaRPr>
          </a:p>
          <a:p>
            <a:pPr lvl="0"/>
            <a:endParaRPr lang="en-US" dirty="0">
              <a:cs typeface="Calibri"/>
            </a:endParaRPr>
          </a:p>
          <a:p>
            <a:pPr lvl="0"/>
            <a:endParaRPr lang="en-US" dirty="0">
              <a:cs typeface="Calibri"/>
            </a:endParaRPr>
          </a:p>
          <a:p>
            <a:pPr lvl="0"/>
            <a:endParaRPr lang="en-US" dirty="0">
              <a:cs typeface="Calibri"/>
            </a:endParaRPr>
          </a:p>
        </p:txBody>
      </p:sp>
      <p:sp>
        <p:nvSpPr>
          <p:cNvPr id="4" name="Slide Number Placeholder 3">
            <a:extLst>
              <a:ext uri="{FF2B5EF4-FFF2-40B4-BE49-F238E27FC236}">
                <a16:creationId xmlns:a16="http://schemas.microsoft.com/office/drawing/2014/main" id="{C3FC0A2B-E963-46D6-A532-AB3C8F09F891}"/>
              </a:ext>
            </a:extLst>
          </p:cNvPr>
          <p:cNvSpPr txBox="1">
            <a:spLocks noGrp="1"/>
          </p:cNvSpPr>
          <p:nvPr>
            <p:ph type="sldNum" sz="quarter" idx="8"/>
          </p:nvPr>
        </p:nvSpPr>
        <p:spPr/>
        <p:txBody>
          <a:bodyPr/>
          <a:lstStyle/>
          <a:p>
            <a:pPr lvl="0"/>
            <a:fld id="{32923569-8A84-4EFB-8092-6D6E0D73AD8D}" type="slidenum">
              <a:t>10</a:t>
            </a:fld>
            <a:endParaRPr lang="en-US"/>
          </a:p>
        </p:txBody>
      </p:sp>
    </p:spTree>
    <p:extLst>
      <p:ext uri="{BB962C8B-B14F-4D97-AF65-F5344CB8AC3E}">
        <p14:creationId xmlns:p14="http://schemas.microsoft.com/office/powerpoint/2010/main" val="390969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r>
              <a:rPr lang="en-US" dirty="0"/>
              <a:t>The next page is the Career Page. This page helps you consider what different career paths you are interested in pursuing. </a:t>
            </a:r>
          </a:p>
          <a:p>
            <a:pPr lvl="0"/>
            <a:endParaRPr lang="en-US" dirty="0"/>
          </a:p>
          <a:p>
            <a:pPr lvl="0"/>
            <a:r>
              <a:rPr lang="en-US" dirty="0"/>
              <a:t>Click</a:t>
            </a:r>
          </a:p>
          <a:p>
            <a:pPr marL="170819" lvl="0" indent="-170819">
              <a:buSzPct val="100000"/>
              <a:buFont typeface="Wingdings" pitchFamily="2"/>
              <a:buChar char="§"/>
            </a:pPr>
            <a:r>
              <a:rPr lang="en-US" dirty="0"/>
              <a:t>Overview of Career Page. The data populated here is based on the survey students completed in Naviance. If you didn’t complete the survey, the top three high wage/high demand career clusters for the DC Region will populate. You’ll see different career paths within each cluster and the earnings potential for different levels of education achieved. The colleges and universities listed are selected based on the programs that they offer in the field. </a:t>
            </a:r>
          </a:p>
          <a:p>
            <a:pPr marL="170819" lvl="0" indent="-170819">
              <a:buSzPct val="100000"/>
              <a:buFont typeface="Wingdings" pitchFamily="2"/>
              <a:buChar char="§"/>
            </a:pPr>
            <a:r>
              <a:rPr lang="en-US" dirty="0"/>
              <a:t>Salary data comes from the Bureau of Labor and Statistics from the DC area.</a:t>
            </a:r>
            <a:endParaRPr lang="en-US" dirty="0">
              <a:cs typeface="Calibri"/>
            </a:endParaRPr>
          </a:p>
          <a:p>
            <a:pPr marL="170819" lvl="0" indent="-170819">
              <a:buSzPct val="100000"/>
              <a:buFont typeface="Wingdings" pitchFamily="2"/>
              <a:buChar char="§"/>
            </a:pPr>
            <a:r>
              <a:rPr lang="en-US" dirty="0"/>
              <a:t>Students in Career and Technical Education (CTE) Programs will see CTE  Progress and Work- Based Learning at the bottom of the page..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lvl="0"/>
            <a:fld id="{DF8534A6-4445-44B0-8D63-D7E30BF71802}" type="slidenum">
              <a:rPr lang="en-US" smtClean="0"/>
              <a:t>11</a:t>
            </a:fld>
            <a:endParaRPr lang="en-US"/>
          </a:p>
        </p:txBody>
      </p:sp>
    </p:spTree>
    <p:extLst>
      <p:ext uri="{BB962C8B-B14F-4D97-AF65-F5344CB8AC3E}">
        <p14:creationId xmlns:p14="http://schemas.microsoft.com/office/powerpoint/2010/main" val="191156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52ECF-458E-48BC-A53F-BD1F76EE3503}"/>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396E3232-7A6D-47A4-B51F-58EA719BA941}"/>
              </a:ext>
            </a:extLst>
          </p:cNvPr>
          <p:cNvSpPr txBox="1">
            <a:spLocks noGrp="1"/>
          </p:cNvSpPr>
          <p:nvPr>
            <p:ph type="body" sz="quarter" idx="1"/>
          </p:nvPr>
        </p:nvSpPr>
        <p:spPr/>
        <p:txBody>
          <a:bodyPr/>
          <a:lstStyle/>
          <a:p>
            <a:pPr lvl="0"/>
            <a:r>
              <a:rPr lang="en-US" dirty="0"/>
              <a:t>The final page includes key action steps for each of the 6 postsecondary pathways. This is to help make sure that if you did change your postsecondary pathway goal, you’ll still have access to key action steps in all pathways.</a:t>
            </a:r>
          </a:p>
          <a:p>
            <a:pPr lvl="0"/>
            <a:endParaRPr lang="en-US" dirty="0"/>
          </a:p>
          <a:p>
            <a:pPr lvl="0"/>
            <a:r>
              <a:rPr lang="en-US" dirty="0"/>
              <a:t>If a student did select a postsecondary pathway in Naviance, it will be highlighted at the top of the page.</a:t>
            </a:r>
          </a:p>
          <a:p>
            <a:pPr lvl="0"/>
            <a:endParaRPr lang="en-US" dirty="0"/>
          </a:p>
          <a:p>
            <a:pPr lvl="0"/>
            <a:endParaRPr lang="en-US" dirty="0">
              <a:cs typeface="Calibri"/>
            </a:endParaRPr>
          </a:p>
        </p:txBody>
      </p:sp>
      <p:sp>
        <p:nvSpPr>
          <p:cNvPr id="4" name="Slide Number Placeholder 3">
            <a:extLst>
              <a:ext uri="{FF2B5EF4-FFF2-40B4-BE49-F238E27FC236}">
                <a16:creationId xmlns:a16="http://schemas.microsoft.com/office/drawing/2014/main" id="{783A19D0-6587-4A8C-803B-FAB6867E79FD}"/>
              </a:ext>
            </a:extLst>
          </p:cNvPr>
          <p:cNvSpPr txBox="1">
            <a:spLocks noGrp="1"/>
          </p:cNvSpPr>
          <p:nvPr>
            <p:ph type="sldNum" sz="quarter" idx="8"/>
          </p:nvPr>
        </p:nvSpPr>
        <p:spPr/>
        <p:txBody>
          <a:bodyPr/>
          <a:lstStyle/>
          <a:p>
            <a:pPr lvl="0"/>
            <a:fld id="{269C7DB9-C523-4483-9FC1-4045AD49054E}" type="slidenum">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5;p6:notes">
            <a:extLst>
              <a:ext uri="{FF2B5EF4-FFF2-40B4-BE49-F238E27FC236}">
                <a16:creationId xmlns:a16="http://schemas.microsoft.com/office/drawing/2014/main" id="{BB940A03-0CA3-401D-9D72-5ED664D424AE}"/>
              </a:ext>
            </a:extLst>
          </p:cNvPr>
          <p:cNvSpPr>
            <a:spLocks noGrp="1" noRot="1" noChangeAspect="1"/>
          </p:cNvSpPr>
          <p:nvPr>
            <p:ph type="sldImg"/>
          </p:nvPr>
        </p:nvSpPr>
        <p:spPr>
          <a:xfrm>
            <a:off x="1143000" y="685800"/>
            <a:ext cx="4572000" cy="3429000"/>
          </a:xfrm>
          <a:ln>
            <a:noFill/>
            <a:prstDash val="solid"/>
          </a:ln>
        </p:spPr>
      </p:sp>
      <p:sp>
        <p:nvSpPr>
          <p:cNvPr id="3" name="Google Shape;166;p6:notes">
            <a:extLst>
              <a:ext uri="{FF2B5EF4-FFF2-40B4-BE49-F238E27FC236}">
                <a16:creationId xmlns:a16="http://schemas.microsoft.com/office/drawing/2014/main" id="{6C69E0CB-8324-451B-A2EB-3E88917039FA}"/>
              </a:ext>
            </a:extLst>
          </p:cNvPr>
          <p:cNvSpPr txBox="1">
            <a:spLocks noGrp="1"/>
          </p:cNvSpPr>
          <p:nvPr>
            <p:ph type="body" sz="quarter" idx="1"/>
          </p:nvPr>
        </p:nvSpPr>
        <p:spPr>
          <a:xfrm>
            <a:off x="914400" y="4343400"/>
            <a:ext cx="5029200" cy="4114800"/>
          </a:xfrm>
        </p:spPr>
        <p:txBody>
          <a:bodyPr lIns="91421" tIns="45701" rIns="91421" bIns="45701"/>
          <a:lstStyle/>
          <a:p>
            <a:r>
              <a:rPr lang="en-US" dirty="0"/>
              <a:t>Now that we’ve reviewed the content of the guide, let’s take some time to think and share what’s most interesting and how we’ll use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703AA-BE9F-4562-8254-0304EF931D08}"/>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38340EB-C993-41E5-A3DD-A2519A71D929}"/>
              </a:ext>
            </a:extLst>
          </p:cNvPr>
          <p:cNvSpPr txBox="1">
            <a:spLocks noGrp="1"/>
          </p:cNvSpPr>
          <p:nvPr>
            <p:ph type="body" sz="quarter" idx="1"/>
          </p:nvPr>
        </p:nvSpPr>
        <p:spPr/>
        <p:txBody>
          <a:bodyPr/>
          <a:lstStyle/>
          <a:p>
            <a:r>
              <a:rPr lang="en-US" dirty="0"/>
              <a:t>Look at your own Guide to Grad, College and Career. </a:t>
            </a:r>
          </a:p>
          <a:p>
            <a:pPr marL="171450" indent="-171450">
              <a:buFont typeface="Arial" panose="020B0604020202020204" pitchFamily="34" charset="0"/>
              <a:buChar char="•"/>
            </a:pPr>
            <a:r>
              <a:rPr lang="en-US" dirty="0"/>
              <a:t>Reflect on and write down 1-2 pieces of information in your guide that you found most interesting or important. (5 min) </a:t>
            </a:r>
          </a:p>
          <a:p>
            <a:pPr marL="171450" indent="-171450">
              <a:buFont typeface="Arial" panose="020B0604020202020204" pitchFamily="34" charset="0"/>
              <a:buChar char="•"/>
            </a:pPr>
            <a:r>
              <a:rPr lang="en-US" dirty="0"/>
              <a:t>Now turn to your neighbor and share. </a:t>
            </a:r>
          </a:p>
          <a:p>
            <a:pPr marL="171450" indent="-171450">
              <a:buFont typeface="Arial" panose="020B0604020202020204" pitchFamily="34" charset="0"/>
              <a:buChar char="•"/>
            </a:pPr>
            <a:r>
              <a:rPr lang="en-US" dirty="0"/>
              <a:t>Finally, decided on the one Action Step that you want to prioritize and give yourself a due date. Also think about who you made need help from to accomplish this action and write it down. (5 min) </a:t>
            </a:r>
          </a:p>
          <a:p>
            <a:pPr marL="171450" indent="-171450">
              <a:buFont typeface="Arial" panose="020B0604020202020204" pitchFamily="34" charset="0"/>
              <a:buChar char="•"/>
            </a:pPr>
            <a:r>
              <a:rPr lang="en-US" dirty="0"/>
              <a:t>Share that with the person to your other side</a:t>
            </a:r>
          </a:p>
        </p:txBody>
      </p:sp>
      <p:sp>
        <p:nvSpPr>
          <p:cNvPr id="4" name="Slide Number Placeholder 3">
            <a:extLst>
              <a:ext uri="{FF2B5EF4-FFF2-40B4-BE49-F238E27FC236}">
                <a16:creationId xmlns:a16="http://schemas.microsoft.com/office/drawing/2014/main" id="{EC11D8D4-1D52-474D-B357-536B8FC25BAA}"/>
              </a:ext>
            </a:extLst>
          </p:cNvPr>
          <p:cNvSpPr txBox="1">
            <a:spLocks noGrp="1"/>
          </p:cNvSpPr>
          <p:nvPr>
            <p:ph type="sldNum" sz="quarter" idx="8"/>
          </p:nvPr>
        </p:nvSpPr>
        <p:spPr/>
        <p:txBody>
          <a:bodyPr/>
          <a:lstStyle/>
          <a:p>
            <a:pPr lvl="0"/>
            <a:fld id="{58607D86-9E68-46A3-863A-66A83663B717}" type="slidenum">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If you have questions or need help with the action items on your guide, reach out to your counselor and {insert school specific POC here}</a:t>
            </a:r>
          </a:p>
        </p:txBody>
      </p:sp>
      <p:sp>
        <p:nvSpPr>
          <p:cNvPr id="4" name="Slide Number Placeholder 3"/>
          <p:cNvSpPr>
            <a:spLocks noGrp="1"/>
          </p:cNvSpPr>
          <p:nvPr>
            <p:ph type="sldNum" sz="quarter" idx="5"/>
          </p:nvPr>
        </p:nvSpPr>
        <p:spPr/>
        <p:txBody>
          <a:bodyPr/>
          <a:lstStyle/>
          <a:p>
            <a:pPr lvl="0"/>
            <a:fld id="{DF8534A6-4445-44B0-8D63-D7E30BF71802}" type="slidenum">
              <a:rPr lang="en-US" smtClean="0"/>
              <a:t>15</a:t>
            </a:fld>
            <a:endParaRPr lang="en-US"/>
          </a:p>
        </p:txBody>
      </p:sp>
    </p:spTree>
    <p:extLst>
      <p:ext uri="{BB962C8B-B14F-4D97-AF65-F5344CB8AC3E}">
        <p14:creationId xmlns:p14="http://schemas.microsoft.com/office/powerpoint/2010/main" val="405574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1DEB2-A02F-43FB-B948-CABFA5FC84B6}"/>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31D2D370-E15E-4EC1-B763-F90F68A68260}"/>
              </a:ext>
            </a:extLst>
          </p:cNvPr>
          <p:cNvSpPr txBox="1">
            <a:spLocks noGrp="1"/>
          </p:cNvSpPr>
          <p:nvPr>
            <p:ph type="body" sz="quarter" idx="1"/>
          </p:nvPr>
        </p:nvSpPr>
        <p:spPr/>
        <p:txBody>
          <a:bodyPr/>
          <a:lstStyle/>
          <a:p>
            <a:r>
              <a:rPr lang="en-US" dirty="0"/>
              <a:t>During this this presentation we’ll review the “why” of the guide and how it fits in to your planning and goals for graduation and beyond. We’ll also walk through the guide itself- page by page- and we’ll end with a discussion on what’s next and how you can use this information.</a:t>
            </a:r>
          </a:p>
        </p:txBody>
      </p:sp>
      <p:sp>
        <p:nvSpPr>
          <p:cNvPr id="4" name="Slide Number Placeholder 3">
            <a:extLst>
              <a:ext uri="{FF2B5EF4-FFF2-40B4-BE49-F238E27FC236}">
                <a16:creationId xmlns:a16="http://schemas.microsoft.com/office/drawing/2014/main" id="{F7C2722C-A685-4FEF-8EF7-7795B2971398}"/>
              </a:ext>
            </a:extLst>
          </p:cNvPr>
          <p:cNvSpPr txBox="1">
            <a:spLocks noGrp="1"/>
          </p:cNvSpPr>
          <p:nvPr>
            <p:ph type="sldNum" sz="quarter" idx="8"/>
          </p:nvPr>
        </p:nvSpPr>
        <p:spPr/>
        <p:txBody>
          <a:bodyPr/>
          <a:lstStyle/>
          <a:p>
            <a:pPr lvl="0"/>
            <a:fld id="{E573E025-C7A8-497D-B395-BDA7FD3DEC22}" type="slidenum">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792F3-409A-4FFC-88F3-808703D8D49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50762AE9-0612-4716-9899-7EDDB0F57ADB}"/>
              </a:ext>
            </a:extLst>
          </p:cNvPr>
          <p:cNvSpPr txBox="1">
            <a:spLocks noGrp="1"/>
          </p:cNvSpPr>
          <p:nvPr>
            <p:ph type="body" sz="quarter" idx="1"/>
          </p:nvPr>
        </p:nvSpPr>
        <p:spPr/>
        <p:txBody>
          <a:bodyPr/>
          <a:lstStyle/>
          <a:p>
            <a:pPr lvl="0"/>
            <a:r>
              <a:rPr lang="en-US" dirty="0"/>
              <a:t>Our vision at DCPS and (school name)  is for every student to feel loved, challenged and prepared to positively influence society and thrive in life. Graduating individuals who embody our vision and who are fully prepared to take on “what’s next” is work that can’t be done in isolation. We need the partnership of the community, families and partners to realize our vision for the future. Our aim is that this resource provides a baseline of transparency that supports a conversation between schools, students and families about where kids are and what we all need to do to support that kid to succeed. </a:t>
            </a:r>
          </a:p>
        </p:txBody>
      </p:sp>
      <p:sp>
        <p:nvSpPr>
          <p:cNvPr id="4" name="Slide Number Placeholder 3">
            <a:extLst>
              <a:ext uri="{FF2B5EF4-FFF2-40B4-BE49-F238E27FC236}">
                <a16:creationId xmlns:a16="http://schemas.microsoft.com/office/drawing/2014/main" id="{7DAD21FD-53FC-4C49-85F3-D311432ED976}"/>
              </a:ext>
            </a:extLst>
          </p:cNvPr>
          <p:cNvSpPr txBox="1">
            <a:spLocks noGrp="1"/>
          </p:cNvSpPr>
          <p:nvPr>
            <p:ph type="sldNum" sz="quarter" idx="8"/>
          </p:nvPr>
        </p:nvSpPr>
        <p:spPr/>
        <p:txBody>
          <a:bodyPr/>
          <a:lstStyle/>
          <a:p>
            <a:pPr lvl="0"/>
            <a:fld id="{1EBC86CD-839E-4E16-B451-7575D168FAE3}" type="slidenum">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C812B-6AB9-4040-8BD0-0AD5F2B1C04B}"/>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C25D0CFC-F97E-4A65-B4B8-3320D31576A5}"/>
              </a:ext>
            </a:extLst>
          </p:cNvPr>
          <p:cNvSpPr txBox="1">
            <a:spLocks noGrp="1"/>
          </p:cNvSpPr>
          <p:nvPr>
            <p:ph type="body" sz="quarter" idx="1"/>
          </p:nvPr>
        </p:nvSpPr>
        <p:spPr/>
        <p:txBody>
          <a:bodyPr/>
          <a:lstStyle/>
          <a:p>
            <a:pPr lvl="0"/>
            <a:r>
              <a:rPr lang="en-US" dirty="0">
                <a:cs typeface="Calibri"/>
              </a:rPr>
              <a:t>So what is the DCPS Student’s Guide to Graduation, Career, and College? It’s</a:t>
            </a:r>
            <a:r>
              <a:rPr lang="en-US" sz="1200" b="0" i="0" u="none" strike="noStrike" kern="1200" cap="none" spc="0" baseline="0" dirty="0">
                <a:solidFill>
                  <a:srgbClr val="000000"/>
                </a:solidFill>
                <a:effectLst/>
                <a:uFillTx/>
                <a:latin typeface="Calibri"/>
              </a:rPr>
              <a:t> an individualized document that provides students and families step by step guidance on graduation, college, and career pathways.</a:t>
            </a:r>
            <a:endParaRPr lang="en-US" dirty="0">
              <a:cs typeface="Calibri"/>
            </a:endParaRPr>
          </a:p>
          <a:p>
            <a:pPr lvl="0"/>
            <a:endParaRPr lang="en-US" dirty="0">
              <a:cs typeface="Calibri"/>
            </a:endParaRPr>
          </a:p>
          <a:p>
            <a:pPr lvl="0"/>
            <a:r>
              <a:rPr lang="en-US" dirty="0">
                <a:cs typeface="Calibri"/>
              </a:rPr>
              <a:t>The Guide is:</a:t>
            </a:r>
          </a:p>
          <a:p>
            <a:pPr marL="171450" lvl="0" indent="-171450">
              <a:buFont typeface="Arial" panose="020B0604020202020204" pitchFamily="34" charset="0"/>
              <a:buChar char="•"/>
            </a:pPr>
            <a:r>
              <a:rPr lang="en-US" dirty="0">
                <a:cs typeface="Calibri"/>
              </a:rPr>
              <a:t>Individualized: No two student’s guides are the same- it’s unique to your progress and interests. Data is pulled from your transcript, assessment scores, and post-secondary survey information.</a:t>
            </a:r>
          </a:p>
          <a:p>
            <a:pPr marL="171450" lvl="0" indent="-171450">
              <a:buFont typeface="Arial" panose="020B0604020202020204" pitchFamily="34" charset="0"/>
              <a:buChar char="•"/>
            </a:pPr>
            <a:r>
              <a:rPr lang="en-US" dirty="0">
                <a:cs typeface="Calibri"/>
              </a:rPr>
              <a:t>Action Oriented: We want this guide to be much more than a piece of paper. It should provide students and families step by step guidance on graduation, college, and career pathways. </a:t>
            </a:r>
          </a:p>
          <a:p>
            <a:pPr marL="171450" lvl="0" indent="-171450">
              <a:buFont typeface="Arial" panose="020B0604020202020204" pitchFamily="34" charset="0"/>
              <a:buChar char="•"/>
            </a:pPr>
            <a:r>
              <a:rPr lang="en-US" dirty="0">
                <a:cs typeface="Calibri"/>
              </a:rPr>
              <a:t>Timely: 12</a:t>
            </a:r>
            <a:r>
              <a:rPr lang="en-US" baseline="30000" dirty="0">
                <a:cs typeface="Calibri"/>
              </a:rPr>
              <a:t>th</a:t>
            </a:r>
            <a:r>
              <a:rPr lang="en-US" dirty="0">
                <a:cs typeface="Calibri"/>
              </a:rPr>
              <a:t> grade students receive the Guide in Fall to help prepare for key deadlines. (9</a:t>
            </a:r>
            <a:r>
              <a:rPr lang="en-US" baseline="30000" dirty="0">
                <a:cs typeface="Calibri"/>
              </a:rPr>
              <a:t>th</a:t>
            </a:r>
            <a:r>
              <a:rPr lang="en-US" dirty="0">
                <a:cs typeface="Calibri"/>
              </a:rPr>
              <a:t>-11</a:t>
            </a:r>
            <a:r>
              <a:rPr lang="en-US" baseline="30000" dirty="0">
                <a:cs typeface="Calibri"/>
              </a:rPr>
              <a:t>th</a:t>
            </a:r>
            <a:r>
              <a:rPr lang="en-US" dirty="0">
                <a:cs typeface="Calibri"/>
              </a:rPr>
              <a:t> graders receive the guide in February to help finish the year strong and keep planning towards their postsecondary pathway goal.</a:t>
            </a:r>
          </a:p>
          <a:p>
            <a:pPr marL="171450" lvl="0" indent="-171450">
              <a:buFont typeface="Arial" panose="020B0604020202020204" pitchFamily="34" charset="0"/>
              <a:buChar char="•"/>
            </a:pPr>
            <a:endParaRPr lang="en-US" dirty="0">
              <a:cs typeface="Calibri"/>
            </a:endParaRPr>
          </a:p>
          <a:p>
            <a:pPr marL="171450" lvl="0" indent="-171450">
              <a:buFont typeface="Arial" panose="020B0604020202020204" pitchFamily="34" charset="0"/>
              <a:buChar char="•"/>
            </a:pPr>
            <a:r>
              <a:rPr lang="en-US" dirty="0">
                <a:cs typeface="Calibri"/>
              </a:rPr>
              <a:t>Accessible: Mailed home and posted to the Aspen Family and Student Portal it’s translated into all 5 critical languages at DCPS: Amharic, Chinese, French, Spanish, and Vietnamese</a:t>
            </a:r>
          </a:p>
          <a:p>
            <a:pPr lvl="0"/>
            <a:endParaRPr lang="en-US" dirty="0">
              <a:cs typeface="Calibri"/>
            </a:endParaRPr>
          </a:p>
        </p:txBody>
      </p:sp>
      <p:sp>
        <p:nvSpPr>
          <p:cNvPr id="4" name="Slide Number Placeholder 3">
            <a:extLst>
              <a:ext uri="{FF2B5EF4-FFF2-40B4-BE49-F238E27FC236}">
                <a16:creationId xmlns:a16="http://schemas.microsoft.com/office/drawing/2014/main" id="{903C1040-405F-4973-8D9E-0EE2A2BEB0BA}"/>
              </a:ext>
            </a:extLst>
          </p:cNvPr>
          <p:cNvSpPr txBox="1">
            <a:spLocks noGrp="1"/>
          </p:cNvSpPr>
          <p:nvPr>
            <p:ph type="sldNum" sz="quarter" idx="8"/>
          </p:nvPr>
        </p:nvSpPr>
        <p:spPr/>
        <p:txBody>
          <a:bodyPr/>
          <a:lstStyle/>
          <a:p>
            <a:pPr lvl="0"/>
            <a:fld id="{BDFC5EA1-8D26-4B38-AEBB-9DCFD1000FB8}" type="slidenum">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Option: </a:t>
            </a:r>
            <a:r>
              <a:rPr lang="en-US" dirty="0"/>
              <a:t>Video on how to access the Guide through Parent Portal: https://x6hvd3a3nak1ihbne2hhum47-wpengine.netdna-ssl.com/wp-content/uploads/How-to-Access-the-Guide-to-GCC.mp4 </a:t>
            </a:r>
          </a:p>
          <a:p>
            <a:endParaRPr lang="en-US" dirty="0"/>
          </a:p>
          <a:p>
            <a:r>
              <a:rPr lang="en-US" b="1" dirty="0"/>
              <a:t>Every student has access to their Guide in Aspen:</a:t>
            </a:r>
          </a:p>
          <a:p>
            <a:pPr marL="228600" indent="-228600">
              <a:buFont typeface="+mj-lt"/>
              <a:buAutoNum type="arabicPeriod"/>
            </a:pPr>
            <a:r>
              <a:rPr lang="en-US" b="0" dirty="0"/>
              <a:t>Once logged into Aspen Student Portal, you will see the Guide to Graduation, College and Career in the lower right hand of your screen under Published Reports</a:t>
            </a:r>
          </a:p>
          <a:p>
            <a:pPr marL="228600" indent="-228600">
              <a:buFont typeface="+mj-lt"/>
              <a:buAutoNum type="arabicPeriod"/>
            </a:pPr>
            <a:r>
              <a:rPr lang="en-US" b="0" dirty="0"/>
              <a:t>Additionally, you may also access The Guide on the Documents Side </a:t>
            </a:r>
            <a:r>
              <a:rPr lang="en-US" b="0" dirty="0" err="1"/>
              <a:t>Tabl</a:t>
            </a:r>
            <a:r>
              <a:rPr lang="en-US" b="0" dirty="0"/>
              <a:t> by clicking on “Family Tab” then clicking the documents side tab and finding document “Student Name Guide </a:t>
            </a:r>
            <a:r>
              <a:rPr lang="en-US" b="0" dirty="0" err="1"/>
              <a:t>tp</a:t>
            </a:r>
            <a:r>
              <a:rPr lang="en-US" b="0" dirty="0"/>
              <a:t> Grad…”</a:t>
            </a:r>
          </a:p>
        </p:txBody>
      </p:sp>
      <p:sp>
        <p:nvSpPr>
          <p:cNvPr id="4" name="Slide Number Placeholder 3"/>
          <p:cNvSpPr>
            <a:spLocks noGrp="1"/>
          </p:cNvSpPr>
          <p:nvPr>
            <p:ph type="sldNum" sz="quarter" idx="5"/>
          </p:nvPr>
        </p:nvSpPr>
        <p:spPr/>
        <p:txBody>
          <a:bodyPr/>
          <a:lstStyle/>
          <a:p>
            <a:pPr lvl="0"/>
            <a:fld id="{DF8534A6-4445-44B0-8D63-D7E30BF71802}" type="slidenum">
              <a:rPr lang="en-US" smtClean="0"/>
              <a:t>5</a:t>
            </a:fld>
            <a:endParaRPr lang="en-US"/>
          </a:p>
        </p:txBody>
      </p:sp>
    </p:spTree>
    <p:extLst>
      <p:ext uri="{BB962C8B-B14F-4D97-AF65-F5344CB8AC3E}">
        <p14:creationId xmlns:p14="http://schemas.microsoft.com/office/powerpoint/2010/main" val="102567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5;p6:notes">
            <a:extLst>
              <a:ext uri="{FF2B5EF4-FFF2-40B4-BE49-F238E27FC236}">
                <a16:creationId xmlns:a16="http://schemas.microsoft.com/office/drawing/2014/main" id="{C5EB849C-BA46-47F8-BF12-3BFFCE160ABC}"/>
              </a:ext>
            </a:extLst>
          </p:cNvPr>
          <p:cNvSpPr>
            <a:spLocks noGrp="1" noRot="1" noChangeAspect="1"/>
          </p:cNvSpPr>
          <p:nvPr>
            <p:ph type="sldImg"/>
          </p:nvPr>
        </p:nvSpPr>
        <p:spPr>
          <a:xfrm>
            <a:off x="1143000" y="685800"/>
            <a:ext cx="4572000" cy="3429000"/>
          </a:xfrm>
          <a:ln>
            <a:noFill/>
            <a:prstDash val="solid"/>
          </a:ln>
        </p:spPr>
      </p:sp>
      <p:sp>
        <p:nvSpPr>
          <p:cNvPr id="3" name="Google Shape;166;p6:notes">
            <a:extLst>
              <a:ext uri="{FF2B5EF4-FFF2-40B4-BE49-F238E27FC236}">
                <a16:creationId xmlns:a16="http://schemas.microsoft.com/office/drawing/2014/main" id="{3994D286-C28C-4200-A160-7C15DCEABC04}"/>
              </a:ext>
            </a:extLst>
          </p:cNvPr>
          <p:cNvSpPr txBox="1">
            <a:spLocks noGrp="1"/>
          </p:cNvSpPr>
          <p:nvPr>
            <p:ph type="body" sz="quarter" idx="1"/>
          </p:nvPr>
        </p:nvSpPr>
        <p:spPr>
          <a:xfrm>
            <a:off x="914400" y="4343400"/>
            <a:ext cx="5029200" cy="4114800"/>
          </a:xfrm>
        </p:spPr>
        <p:txBody>
          <a:bodyPr lIns="91421" tIns="45701" rIns="91421" bIns="45701"/>
          <a:lstStyle/>
          <a:p>
            <a:r>
              <a:rPr lang="en-US" dirty="0"/>
              <a:t>Now, let’s dig in to all the helpful information that’s inside!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24C26-2E5C-4910-97E0-DC5761BEE899}"/>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F7D326A5-2BD0-45E3-B078-9B6E0ABCAEA1}"/>
              </a:ext>
            </a:extLst>
          </p:cNvPr>
          <p:cNvSpPr txBox="1">
            <a:spLocks noGrp="1"/>
          </p:cNvSpPr>
          <p:nvPr>
            <p:ph type="body" sz="quarter" idx="1"/>
          </p:nvPr>
        </p:nvSpPr>
        <p:spPr/>
        <p:txBody>
          <a:bodyPr/>
          <a:lstStyle/>
          <a:p>
            <a:pPr lvl="0"/>
            <a:r>
              <a:rPr lang="en-US" b="1" dirty="0"/>
              <a:t>The first thing you’ll see is a letter from Chancellor Ferebee.</a:t>
            </a:r>
            <a:r>
              <a:rPr lang="en-US" dirty="0"/>
              <a:t> </a:t>
            </a:r>
          </a:p>
          <a:p>
            <a:pPr marL="171450" lvl="0" indent="-171450">
              <a:buFont typeface="Arial" panose="020B0604020202020204" pitchFamily="34" charset="0"/>
              <a:buChar char="•"/>
            </a:pPr>
            <a:r>
              <a:rPr lang="en-US" dirty="0"/>
              <a:t>This page also contains key contact information for your school, such as your principal’s name, your 12</a:t>
            </a:r>
            <a:r>
              <a:rPr lang="en-US" baseline="30000" dirty="0"/>
              <a:t>th</a:t>
            </a:r>
            <a:r>
              <a:rPr lang="en-US" dirty="0"/>
              <a:t> grade counselor, and the college and career coordinator at your school (if applicable). </a:t>
            </a:r>
          </a:p>
          <a:p>
            <a:pPr lvl="0"/>
            <a:endParaRPr lang="en-US" dirty="0"/>
          </a:p>
          <a:p>
            <a:pPr lvl="0"/>
            <a:r>
              <a:rPr lang="en-US" b="1" dirty="0"/>
              <a:t>The next page contains your HS transcript.</a:t>
            </a:r>
          </a:p>
          <a:p>
            <a:pPr marL="171450" lvl="0" indent="-171450">
              <a:buFont typeface="Arial" panose="020B0604020202020204" pitchFamily="34" charset="0"/>
              <a:buChar char="•"/>
            </a:pPr>
            <a:r>
              <a:rPr lang="en-US" dirty="0"/>
              <a:t>A high school transcript is a record of your academic accomplishments in high school. </a:t>
            </a:r>
          </a:p>
          <a:p>
            <a:pPr marL="171450" lvl="0" indent="-171450">
              <a:buFont typeface="Arial" panose="020B0604020202020204" pitchFamily="34" charset="0"/>
              <a:buChar char="•"/>
            </a:pPr>
            <a:r>
              <a:rPr lang="en-US" dirty="0"/>
              <a:t>It lists every class you took, when you took them, and the grade you received in each class. </a:t>
            </a:r>
          </a:p>
          <a:p>
            <a:pPr marL="171450" lvl="0" indent="-171450">
              <a:buFont typeface="Arial" panose="020B0604020202020204" pitchFamily="34" charset="0"/>
              <a:buChar char="•"/>
            </a:pPr>
            <a:r>
              <a:rPr lang="en-US" dirty="0"/>
              <a:t>The transcript included in The Guide to Graduation, Career, and College is an unofficial transcript- this means it can’t be sent to colleges or universities. </a:t>
            </a:r>
          </a:p>
          <a:p>
            <a:pPr marL="171450" lvl="0" indent="-171450">
              <a:buFont typeface="Arial" panose="020B0604020202020204" pitchFamily="34" charset="0"/>
              <a:buChar char="•"/>
            </a:pPr>
            <a:r>
              <a:rPr lang="en-US" dirty="0"/>
              <a:t>To get an official transcript talk to your counselor or school registrar. </a:t>
            </a:r>
            <a:endParaRPr lang="en-US" dirty="0">
              <a:cs typeface="Calibri"/>
            </a:endParaRPr>
          </a:p>
        </p:txBody>
      </p:sp>
      <p:sp>
        <p:nvSpPr>
          <p:cNvPr id="4" name="Slide Number Placeholder 3">
            <a:extLst>
              <a:ext uri="{FF2B5EF4-FFF2-40B4-BE49-F238E27FC236}">
                <a16:creationId xmlns:a16="http://schemas.microsoft.com/office/drawing/2014/main" id="{C80B9422-3B0F-426B-8903-52217DEC0158}"/>
              </a:ext>
            </a:extLst>
          </p:cNvPr>
          <p:cNvSpPr txBox="1">
            <a:spLocks noGrp="1"/>
          </p:cNvSpPr>
          <p:nvPr>
            <p:ph type="sldNum" sz="quarter" idx="8"/>
          </p:nvPr>
        </p:nvSpPr>
        <p:spPr/>
        <p:txBody>
          <a:bodyPr/>
          <a:lstStyle/>
          <a:p>
            <a:pPr lvl="0"/>
            <a:fld id="{56AB36E0-40DA-4747-ADD3-36CE33B255FC}" type="slidenum">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B21F4-BB3E-4141-9C80-1D0452D407A4}"/>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CECD94F-340D-47A5-BED6-A089F454E011}"/>
              </a:ext>
            </a:extLst>
          </p:cNvPr>
          <p:cNvSpPr txBox="1">
            <a:spLocks noGrp="1"/>
          </p:cNvSpPr>
          <p:nvPr>
            <p:ph type="body" sz="quarter" idx="1"/>
          </p:nvPr>
        </p:nvSpPr>
        <p:spPr/>
        <p:txBody>
          <a:bodyPr/>
          <a:lstStyle/>
          <a:p>
            <a:pPr lvl="0"/>
            <a:r>
              <a:rPr lang="en-US" b="1" dirty="0"/>
              <a:t>You’ll see the same blue bar across the top of each page moving forward. On the left is your name, grade and student ID. The grade level listed here is the same as on your transcript and is calculated based on the courses and credits that you’ve taken and passed.</a:t>
            </a:r>
          </a:p>
          <a:p>
            <a:pPr lvl="0"/>
            <a:endParaRPr lang="en-US" dirty="0"/>
          </a:p>
          <a:p>
            <a:pPr lvl="0"/>
            <a:r>
              <a:rPr lang="en-US" dirty="0"/>
              <a:t>Click</a:t>
            </a:r>
          </a:p>
          <a:p>
            <a:pPr marL="171450" lvl="0" indent="-171450">
              <a:buSzPct val="100000"/>
              <a:buFont typeface="Arial" pitchFamily="34"/>
              <a:buChar char="•"/>
            </a:pPr>
            <a:r>
              <a:rPr lang="en-US" dirty="0"/>
              <a:t>ISA= : In Seat Attendance (ISA) is the percentage of registered days a student is present at school. *This does include both excused and unexcused absences, but does not include days missed for school activities, in-school suspension, or when a student is receiving HHIP instruction.  </a:t>
            </a:r>
            <a:r>
              <a:rPr lang="en-US" b="1" dirty="0"/>
              <a:t>**12th grade Guide 2020 does not include ISA due to the shift to remote learning during the Spring of 2020 in response to Covid-19*</a:t>
            </a:r>
            <a:r>
              <a:rPr lang="en-US" dirty="0"/>
              <a:t>*</a:t>
            </a:r>
          </a:p>
          <a:p>
            <a:pPr lvl="0"/>
            <a:r>
              <a:rPr lang="en-US" dirty="0"/>
              <a:t>Click</a:t>
            </a:r>
          </a:p>
          <a:p>
            <a:pPr marL="171450" lvl="0" indent="-171450">
              <a:buSzPct val="100000"/>
              <a:buFont typeface="Arial" pitchFamily="34"/>
              <a:buChar char="•"/>
            </a:pPr>
            <a:r>
              <a:rPr lang="en-US" dirty="0"/>
              <a:t>PSAT &amp; SAT= The SAT is an entrance exam used by most colleges and universities to make admissions decisions. It is a multiple-choice, pencil-and-paper test administered by the College Board. The SAT total score ranges from 400 to 1600 and is composed of Math and Evidenced Based Reading and Writing Sections (EBRW). The PSAT is a great primer for the SAT and is a qualifier for the National Merit Scholarship.  There are two types of PSAT: PSAT 8/9 (score range of 240-1440)which 8</a:t>
            </a:r>
            <a:r>
              <a:rPr lang="en-US" baseline="30000" dirty="0"/>
              <a:t>th</a:t>
            </a:r>
            <a:r>
              <a:rPr lang="en-US" dirty="0"/>
              <a:t> and 9</a:t>
            </a:r>
            <a:r>
              <a:rPr lang="en-US" baseline="30000" dirty="0"/>
              <a:t>th</a:t>
            </a:r>
            <a:r>
              <a:rPr lang="en-US" dirty="0"/>
              <a:t> Graders take and PSAT NMSQT(score range of 320-1520) which 10</a:t>
            </a:r>
            <a:r>
              <a:rPr lang="en-US" baseline="30000" dirty="0"/>
              <a:t>th</a:t>
            </a:r>
            <a:r>
              <a:rPr lang="en-US" dirty="0"/>
              <a:t> and 11</a:t>
            </a:r>
            <a:r>
              <a:rPr lang="en-US" baseline="30000" dirty="0"/>
              <a:t>th</a:t>
            </a:r>
            <a:r>
              <a:rPr lang="en-US" dirty="0"/>
              <a:t> graders take. </a:t>
            </a:r>
          </a:p>
          <a:p>
            <a:pPr lvl="0"/>
            <a:r>
              <a:rPr lang="en-US" dirty="0"/>
              <a:t>Click</a:t>
            </a:r>
          </a:p>
          <a:p>
            <a:pPr marL="171450" lvl="0" indent="-171450">
              <a:buSzPct val="100000"/>
              <a:buFont typeface="Arial" pitchFamily="34"/>
              <a:buChar char="•"/>
            </a:pPr>
            <a:r>
              <a:rPr lang="en-US" dirty="0"/>
              <a:t>Community Service Hours= DCPS students need at least 100 hours to graduate. Some schools have higher requirements (highlight school specific requirement here) The number of hours here is the total that you reported to your school as of September 11th.</a:t>
            </a:r>
          </a:p>
          <a:p>
            <a:pPr lvl="0"/>
            <a:r>
              <a:rPr lang="en-US" dirty="0"/>
              <a:t>Click</a:t>
            </a:r>
          </a:p>
          <a:p>
            <a:pPr marL="171450" lvl="0" indent="-171450">
              <a:buSzPct val="100000"/>
              <a:buFont typeface="Arial" pitchFamily="34"/>
              <a:buChar char="•"/>
            </a:pPr>
            <a:r>
              <a:rPr lang="en-US" dirty="0"/>
              <a:t>Weighted GPA= Weighted GPA takes into account the difficulty of the courses a student takes (for example, AP, Honors, IB) and adjusts for that difficulty. Because of that, the scale can exceed a 4.0 whereas an unweighted GPA doesn't factor this in and only goes to 4.0 </a:t>
            </a:r>
          </a:p>
          <a:p>
            <a:pPr marL="171450" lvl="0" indent="-171450">
              <a:buSzPct val="100000"/>
              <a:buFont typeface="Arial" pitchFamily="34"/>
              <a:buChar char="•"/>
            </a:pPr>
            <a:endParaRPr lang="en-US" dirty="0"/>
          </a:p>
          <a:p>
            <a:pPr marL="171450" lvl="0" indent="-171450">
              <a:buSzPct val="100000"/>
              <a:buFont typeface="Arial" pitchFamily="34"/>
              <a:buChar char="•"/>
            </a:pPr>
            <a:endParaRPr lang="en-US" dirty="0"/>
          </a:p>
          <a:p>
            <a:pPr lvl="0"/>
            <a:endParaRPr lang="en-US" dirty="0"/>
          </a:p>
        </p:txBody>
      </p:sp>
      <p:sp>
        <p:nvSpPr>
          <p:cNvPr id="4" name="Slide Number Placeholder 3">
            <a:extLst>
              <a:ext uri="{FF2B5EF4-FFF2-40B4-BE49-F238E27FC236}">
                <a16:creationId xmlns:a16="http://schemas.microsoft.com/office/drawing/2014/main" id="{27055306-1FE6-482F-A6EC-983A57D35B52}"/>
              </a:ext>
            </a:extLst>
          </p:cNvPr>
          <p:cNvSpPr txBox="1">
            <a:spLocks noGrp="1"/>
          </p:cNvSpPr>
          <p:nvPr>
            <p:ph type="sldNum" sz="quarter" idx="8"/>
          </p:nvPr>
        </p:nvSpPr>
        <p:spPr/>
        <p:txBody>
          <a:bodyPr/>
          <a:lstStyle/>
          <a:p>
            <a:pPr lvl="0"/>
            <a:fld id="{86C1A421-58A4-49B5-9255-7ABF5AB866D7}" type="slidenum">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78D05-0B0D-4A0E-97F6-B48D893901F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B0ED09D0-0906-433D-80DF-EC6757EAB44B}"/>
              </a:ext>
            </a:extLst>
          </p:cNvPr>
          <p:cNvSpPr txBox="1">
            <a:spLocks noGrp="1"/>
          </p:cNvSpPr>
          <p:nvPr>
            <p:ph type="body" sz="quarter" idx="1"/>
          </p:nvPr>
        </p:nvSpPr>
        <p:spPr/>
        <p:txBody>
          <a:bodyPr/>
          <a:lstStyle/>
          <a:p>
            <a:pPr marL="170819" lvl="0" indent="-170819"/>
            <a:r>
              <a:rPr lang="en-US" dirty="0"/>
              <a:t>Turning to the third page in your guide it should look like this- the one with the footprints- this is the graduation page.</a:t>
            </a:r>
          </a:p>
          <a:p>
            <a:pPr marL="170819" lvl="0" indent="-170819"/>
            <a:endParaRPr lang="en-US" dirty="0"/>
          </a:p>
          <a:p>
            <a:pPr marL="170819" lvl="0" indent="-170819"/>
            <a:r>
              <a:rPr lang="en-US" dirty="0"/>
              <a:t>Click</a:t>
            </a:r>
          </a:p>
          <a:p>
            <a:pPr marL="170819" lvl="0" indent="-170819"/>
            <a:r>
              <a:rPr lang="en-US" dirty="0"/>
              <a:t>On this page you’ll find a personalized update on your progress toward graduation, based on the courses you’ve taken and passed and the number of community service hours that you’ve reported.</a:t>
            </a:r>
          </a:p>
          <a:p>
            <a:pPr marL="171450" lvl="0" indent="-171450">
              <a:buSzPct val="100000"/>
              <a:buFont typeface="Wingdings" pitchFamily="2"/>
              <a:buChar char="ü"/>
            </a:pPr>
            <a:r>
              <a:rPr lang="en-US" dirty="0"/>
              <a:t>At the top: Overview of progress toward graduation and conversion of footprints to credits/hours</a:t>
            </a:r>
          </a:p>
          <a:p>
            <a:pPr marL="171450" lvl="0" indent="-171450">
              <a:buSzPct val="100000"/>
              <a:buFont typeface="Wingdings" pitchFamily="2"/>
              <a:buChar char="ü"/>
            </a:pPr>
            <a:r>
              <a:rPr lang="en-US" dirty="0"/>
              <a:t>One footprint = .5 credits for all subjects and 12.5 hours of community service.</a:t>
            </a:r>
            <a:endParaRPr lang="en-US" dirty="0">
              <a:cs typeface="Calibri"/>
            </a:endParaRPr>
          </a:p>
          <a:p>
            <a:pPr marL="171450" lvl="0" indent="-171450">
              <a:buSzPct val="100000"/>
              <a:buFont typeface="Wingdings" pitchFamily="2"/>
              <a:buChar char="ü"/>
            </a:pPr>
            <a:r>
              <a:rPr lang="en-US" dirty="0"/>
              <a:t>Graduation requirements on this page are unique to the graduation requirements of our school.</a:t>
            </a:r>
            <a:endParaRPr lang="en-US" dirty="0">
              <a:cs typeface="Calibri"/>
            </a:endParaRPr>
          </a:p>
          <a:p>
            <a:pPr marL="171450" lvl="0" indent="-171450">
              <a:buSzPct val="100000"/>
              <a:buFont typeface="Wingdings" pitchFamily="2"/>
              <a:buChar char="ü"/>
            </a:pPr>
            <a:r>
              <a:rPr lang="en-US" dirty="0">
                <a:cs typeface="Calibri"/>
              </a:rPr>
              <a:t>If you are off track, it will say that in the "Here's what it means" column. You should talk to your counselor about getting back on track.</a:t>
            </a:r>
            <a:endParaRPr lang="en-US" dirty="0"/>
          </a:p>
          <a:p>
            <a:pPr marL="171450" lvl="0" indent="-171450">
              <a:buSzPct val="100000"/>
              <a:buFont typeface="Wingdings" pitchFamily="2"/>
              <a:buChar char="ü"/>
            </a:pPr>
            <a:r>
              <a:rPr lang="en-US" dirty="0"/>
              <a:t>At the bottom is a key to what the footprints mean based on how they are filled in.</a:t>
            </a:r>
            <a:endParaRPr lang="en-US" dirty="0">
              <a:cs typeface="Calibri"/>
            </a:endParaRPr>
          </a:p>
          <a:p>
            <a:pPr lvl="0"/>
            <a:endParaRPr lang="en-US" dirty="0">
              <a:cs typeface="Calibri"/>
            </a:endParaRPr>
          </a:p>
        </p:txBody>
      </p:sp>
      <p:sp>
        <p:nvSpPr>
          <p:cNvPr id="4" name="Slide Number Placeholder 3">
            <a:extLst>
              <a:ext uri="{FF2B5EF4-FFF2-40B4-BE49-F238E27FC236}">
                <a16:creationId xmlns:a16="http://schemas.microsoft.com/office/drawing/2014/main" id="{3ED8E0B2-D2F8-4D79-A48C-9B2DE4893214}"/>
              </a:ext>
            </a:extLst>
          </p:cNvPr>
          <p:cNvSpPr txBox="1">
            <a:spLocks noGrp="1"/>
          </p:cNvSpPr>
          <p:nvPr>
            <p:ph type="sldNum" sz="quarter" idx="8"/>
          </p:nvPr>
        </p:nvSpPr>
        <p:spPr/>
        <p:txBody>
          <a:bodyPr/>
          <a:lstStyle/>
          <a:p>
            <a:pPr lvl="0"/>
            <a:fld id="{62266D9F-24BB-4201-8F8F-B397F5389B6A}" type="slidenum">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EA15-E567-41EA-B6F4-22F65701172B}"/>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3FD312BC-71BA-476D-820A-D7AF06C349F3}"/>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5587BAAC-0262-4A3D-B979-2E8CF56C8D32}"/>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5" name="Footer Placeholder 4">
            <a:extLst>
              <a:ext uri="{FF2B5EF4-FFF2-40B4-BE49-F238E27FC236}">
                <a16:creationId xmlns:a16="http://schemas.microsoft.com/office/drawing/2014/main" id="{EEBCC886-58F1-42E7-AE9E-84095FAFF9BF}"/>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6" name="Slide Number Placeholder 5">
            <a:extLst>
              <a:ext uri="{FF2B5EF4-FFF2-40B4-BE49-F238E27FC236}">
                <a16:creationId xmlns:a16="http://schemas.microsoft.com/office/drawing/2014/main" id="{3A028738-9FED-4439-9819-3058FA6A215F}"/>
              </a:ext>
            </a:extLst>
          </p:cNvPr>
          <p:cNvSpPr txBox="1">
            <a:spLocks noGrp="1"/>
          </p:cNvSpPr>
          <p:nvPr>
            <p:ph type="sldNum" sz="quarter" idx="8"/>
          </p:nvPr>
        </p:nvSpPr>
        <p:spPr/>
        <p:txBody>
          <a:bodyPr/>
          <a:lstStyle>
            <a:lvl1pPr>
              <a:defRPr/>
            </a:lvl1pPr>
          </a:lstStyle>
          <a:p>
            <a:pPr lvl="0"/>
            <a:fld id="{ACCD96C5-95B0-4747-A9AA-F5BB14C72173}" type="slidenum">
              <a:t>‹#›</a:t>
            </a:fld>
            <a:endParaRPr lang="en-US"/>
          </a:p>
        </p:txBody>
      </p:sp>
    </p:spTree>
    <p:extLst>
      <p:ext uri="{BB962C8B-B14F-4D97-AF65-F5344CB8AC3E}">
        <p14:creationId xmlns:p14="http://schemas.microsoft.com/office/powerpoint/2010/main" val="58704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297C-222E-48C7-8320-3B04F3FCBEBF}"/>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600D1E6-2FB3-4563-95CA-156BE5BC1C5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672B6-B36D-40E1-9E9C-745FC09B3665}"/>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5" name="Footer Placeholder 4">
            <a:extLst>
              <a:ext uri="{FF2B5EF4-FFF2-40B4-BE49-F238E27FC236}">
                <a16:creationId xmlns:a16="http://schemas.microsoft.com/office/drawing/2014/main" id="{204E26EC-0B93-43B6-9E6C-A92E13B29E49}"/>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6" name="Slide Number Placeholder 5">
            <a:extLst>
              <a:ext uri="{FF2B5EF4-FFF2-40B4-BE49-F238E27FC236}">
                <a16:creationId xmlns:a16="http://schemas.microsoft.com/office/drawing/2014/main" id="{1293031A-74DD-4FF1-AFF9-1D0F9F073D3C}"/>
              </a:ext>
            </a:extLst>
          </p:cNvPr>
          <p:cNvSpPr txBox="1">
            <a:spLocks noGrp="1"/>
          </p:cNvSpPr>
          <p:nvPr>
            <p:ph type="sldNum" sz="quarter" idx="8"/>
          </p:nvPr>
        </p:nvSpPr>
        <p:spPr/>
        <p:txBody>
          <a:bodyPr/>
          <a:lstStyle>
            <a:lvl1pPr>
              <a:defRPr/>
            </a:lvl1pPr>
          </a:lstStyle>
          <a:p>
            <a:pPr lvl="0"/>
            <a:fld id="{3B507799-3237-4C4A-9522-A3B39945DCC7}" type="slidenum">
              <a:t>‹#›</a:t>
            </a:fld>
            <a:endParaRPr lang="en-US"/>
          </a:p>
        </p:txBody>
      </p:sp>
    </p:spTree>
    <p:extLst>
      <p:ext uri="{BB962C8B-B14F-4D97-AF65-F5344CB8AC3E}">
        <p14:creationId xmlns:p14="http://schemas.microsoft.com/office/powerpoint/2010/main" val="97621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F33D8-B3E2-4E87-B6CA-1BF4BA407A01}"/>
              </a:ext>
            </a:extLst>
          </p:cNvPr>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DE9A2F3-07A8-40D0-B37C-8E9E92DD61D8}"/>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4B635-2AF7-428C-9279-35C7E30D34EA}"/>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5" name="Footer Placeholder 4">
            <a:extLst>
              <a:ext uri="{FF2B5EF4-FFF2-40B4-BE49-F238E27FC236}">
                <a16:creationId xmlns:a16="http://schemas.microsoft.com/office/drawing/2014/main" id="{908624A8-0ED6-42EC-914A-EA6791F6967D}"/>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6" name="Slide Number Placeholder 5">
            <a:extLst>
              <a:ext uri="{FF2B5EF4-FFF2-40B4-BE49-F238E27FC236}">
                <a16:creationId xmlns:a16="http://schemas.microsoft.com/office/drawing/2014/main" id="{2637644A-E6DE-482A-9EB5-16AEDF05976A}"/>
              </a:ext>
            </a:extLst>
          </p:cNvPr>
          <p:cNvSpPr txBox="1">
            <a:spLocks noGrp="1"/>
          </p:cNvSpPr>
          <p:nvPr>
            <p:ph type="sldNum" sz="quarter" idx="8"/>
          </p:nvPr>
        </p:nvSpPr>
        <p:spPr/>
        <p:txBody>
          <a:bodyPr/>
          <a:lstStyle>
            <a:lvl1pPr>
              <a:defRPr/>
            </a:lvl1pPr>
          </a:lstStyle>
          <a:p>
            <a:pPr lvl="0"/>
            <a:fld id="{B8CAFB17-81EE-4055-9E1E-99E1C1CC2750}" type="slidenum">
              <a:t>‹#›</a:t>
            </a:fld>
            <a:endParaRPr lang="en-US"/>
          </a:p>
        </p:txBody>
      </p:sp>
    </p:spTree>
    <p:extLst>
      <p:ext uri="{BB962C8B-B14F-4D97-AF65-F5344CB8AC3E}">
        <p14:creationId xmlns:p14="http://schemas.microsoft.com/office/powerpoint/2010/main" val="99539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Capitol artwork">
    <p:spTree>
      <p:nvGrpSpPr>
        <p:cNvPr id="1" name=""/>
        <p:cNvGrpSpPr/>
        <p:nvPr/>
      </p:nvGrpSpPr>
      <p:grpSpPr>
        <a:xfrm>
          <a:off x="0" y="0"/>
          <a:ext cx="0" cy="0"/>
          <a:chOff x="0" y="0"/>
          <a:chExt cx="0" cy="0"/>
        </a:xfrm>
      </p:grpSpPr>
      <p:pic>
        <p:nvPicPr>
          <p:cNvPr id="2" name="Picture 3" descr="big_capitol_art.png">
            <a:extLst>
              <a:ext uri="{FF2B5EF4-FFF2-40B4-BE49-F238E27FC236}">
                <a16:creationId xmlns:a16="http://schemas.microsoft.com/office/drawing/2014/main" id="{78080A1A-1336-4CCF-8A4D-F75EFDCD866F}"/>
              </a:ext>
            </a:extLst>
          </p:cNvPr>
          <p:cNvPicPr>
            <a:picLocks noChangeAspect="1"/>
          </p:cNvPicPr>
          <p:nvPr/>
        </p:nvPicPr>
        <p:blipFill>
          <a:blip r:embed="rId2"/>
          <a:srcRect/>
          <a:stretch>
            <a:fillRect/>
          </a:stretch>
        </p:blipFill>
        <p:spPr>
          <a:xfrm>
            <a:off x="381003" y="2133606"/>
            <a:ext cx="8382003" cy="3298826"/>
          </a:xfrm>
          <a:prstGeom prst="rect">
            <a:avLst/>
          </a:prstGeom>
          <a:noFill/>
          <a:ln cap="flat">
            <a:noFill/>
          </a:ln>
        </p:spPr>
      </p:pic>
      <p:cxnSp>
        <p:nvCxnSpPr>
          <p:cNvPr id="3" name="Straight Connector 4">
            <a:extLst>
              <a:ext uri="{FF2B5EF4-FFF2-40B4-BE49-F238E27FC236}">
                <a16:creationId xmlns:a16="http://schemas.microsoft.com/office/drawing/2014/main" id="{E2153E87-E631-4FAA-A80B-45481A2564D7}"/>
              </a:ext>
            </a:extLst>
          </p:cNvPr>
          <p:cNvCxnSpPr/>
          <p:nvPr/>
        </p:nvCxnSpPr>
        <p:spPr>
          <a:xfrm>
            <a:off x="381003" y="6476996"/>
            <a:ext cx="8381993" cy="1592"/>
          </a:xfrm>
          <a:prstGeom prst="straightConnector1">
            <a:avLst/>
          </a:prstGeom>
          <a:noFill/>
          <a:ln w="6345" cap="flat">
            <a:solidFill>
              <a:srgbClr val="BFBFBF"/>
            </a:solidFill>
            <a:prstDash val="solid"/>
            <a:miter/>
          </a:ln>
        </p:spPr>
      </p:cxnSp>
      <p:sp>
        <p:nvSpPr>
          <p:cNvPr id="4" name="TextBox 5">
            <a:extLst>
              <a:ext uri="{FF2B5EF4-FFF2-40B4-BE49-F238E27FC236}">
                <a16:creationId xmlns:a16="http://schemas.microsoft.com/office/drawing/2014/main" id="{5956C625-EDE0-4D40-9233-7C83365F3BC9}"/>
              </a:ext>
            </a:extLst>
          </p:cNvPr>
          <p:cNvSpPr txBox="1"/>
          <p:nvPr/>
        </p:nvSpPr>
        <p:spPr>
          <a:xfrm>
            <a:off x="381003" y="6532089"/>
            <a:ext cx="8382003" cy="196211"/>
          </a:xfrm>
          <a:prstGeom prst="rect">
            <a:avLst/>
          </a:prstGeom>
          <a:noFill/>
          <a:ln cap="flat">
            <a:noFill/>
          </a:ln>
        </p:spPr>
        <p:txBody>
          <a:bodyPr vert="horz" wrap="square" lIns="91440" tIns="45720" rIns="91440" bIns="45720" anchor="ctr" anchorCtr="0" compatLnSpc="1">
            <a:spAutoFit/>
          </a:bodyPr>
          <a:lstStyle/>
          <a:p>
            <a:pPr marL="0" marR="0" lvl="0" indent="0" algn="l" defTabSz="3428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75" b="0" i="0" u="none" strike="noStrike" kern="1200" cap="none" spc="0" baseline="0">
                <a:solidFill>
                  <a:srgbClr val="005283"/>
                </a:solidFill>
                <a:uFillTx/>
                <a:latin typeface="Calibri"/>
              </a:rPr>
              <a:t>District of Columbia Public Schools  </a:t>
            </a:r>
            <a:r>
              <a:rPr lang="en-US" sz="675" b="0" i="0" u="none" strike="noStrike" kern="1200" cap="none" spc="0" baseline="0">
                <a:solidFill>
                  <a:srgbClr val="BFBFBF"/>
                </a:solidFill>
                <a:uFillTx/>
                <a:latin typeface="Calibri"/>
              </a:rPr>
              <a:t>|</a:t>
            </a:r>
            <a:r>
              <a:rPr lang="en-US" sz="675" b="0" i="0" u="none" strike="noStrike" kern="1200" cap="none" spc="0" baseline="0">
                <a:solidFill>
                  <a:srgbClr val="005283"/>
                </a:solidFill>
                <a:uFillTx/>
                <a:latin typeface="Calibri"/>
              </a:rPr>
              <a:t>  1200 First Street, NE  </a:t>
            </a:r>
            <a:r>
              <a:rPr lang="en-US" sz="675" b="0" i="0" u="none" strike="noStrike" kern="1200" cap="none" spc="0" baseline="0">
                <a:solidFill>
                  <a:srgbClr val="BFBFBF"/>
                </a:solidFill>
                <a:uFillTx/>
                <a:latin typeface="Calibri"/>
              </a:rPr>
              <a:t>|</a:t>
            </a:r>
            <a:r>
              <a:rPr lang="en-US" sz="675" b="0" i="0" u="none" strike="noStrike" kern="1200" cap="none" spc="0" baseline="0">
                <a:solidFill>
                  <a:srgbClr val="005283"/>
                </a:solidFill>
                <a:uFillTx/>
                <a:latin typeface="Calibri"/>
              </a:rPr>
              <a:t>  Washington, DC  20002 </a:t>
            </a:r>
            <a:r>
              <a:rPr lang="en-US" sz="675" b="0" i="0" u="none" strike="noStrike" kern="1200" cap="none" spc="0" baseline="0">
                <a:solidFill>
                  <a:srgbClr val="BFBFBF"/>
                </a:solidFill>
                <a:uFillTx/>
                <a:latin typeface="Calibri"/>
              </a:rPr>
              <a:t> |  </a:t>
            </a:r>
            <a:r>
              <a:rPr lang="en-US" sz="675" b="0" i="0" u="none" strike="noStrike" kern="1200" cap="none" spc="0" baseline="0">
                <a:solidFill>
                  <a:srgbClr val="005283"/>
                </a:solidFill>
                <a:uFillTx/>
                <a:latin typeface="Calibri"/>
              </a:rPr>
              <a:t>T  202.442.5885 </a:t>
            </a:r>
            <a:r>
              <a:rPr lang="en-US" sz="675" b="0" i="0" u="none" strike="noStrike" kern="1200" cap="none" spc="0" baseline="0">
                <a:solidFill>
                  <a:srgbClr val="BFBFBF"/>
                </a:solidFill>
                <a:uFillTx/>
                <a:latin typeface="Calibri"/>
              </a:rPr>
              <a:t> |  </a:t>
            </a:r>
            <a:r>
              <a:rPr lang="en-US" sz="675" b="0" i="0" u="none" strike="noStrike" kern="1200" cap="none" spc="0" baseline="0">
                <a:solidFill>
                  <a:srgbClr val="005283"/>
                </a:solidFill>
                <a:uFillTx/>
                <a:latin typeface="Calibri"/>
              </a:rPr>
              <a:t>F  202.442.5026 </a:t>
            </a:r>
            <a:r>
              <a:rPr lang="en-US" sz="675" b="0" i="0" u="none" strike="noStrike" kern="1200" cap="none" spc="0" baseline="0">
                <a:solidFill>
                  <a:srgbClr val="BFBFBF"/>
                </a:solidFill>
                <a:uFillTx/>
                <a:latin typeface="Calibri"/>
              </a:rPr>
              <a:t> |  </a:t>
            </a:r>
            <a:r>
              <a:rPr lang="en-US" sz="675" b="0" i="0" u="none" strike="noStrike" kern="1200" cap="none" spc="0" baseline="0">
                <a:solidFill>
                  <a:srgbClr val="005283"/>
                </a:solidFill>
                <a:uFillTx/>
                <a:latin typeface="Calibri"/>
              </a:rPr>
              <a:t>dcps.dc.gov</a:t>
            </a:r>
            <a:endParaRPr lang="en-US" sz="1350" b="0" i="0" u="none" strike="noStrike" kern="1200" cap="none" spc="0" baseline="0">
              <a:solidFill>
                <a:srgbClr val="005283"/>
              </a:solidFill>
              <a:uFillTx/>
              <a:latin typeface="Calibri"/>
            </a:endParaRPr>
          </a:p>
        </p:txBody>
      </p:sp>
      <p:pic>
        <p:nvPicPr>
          <p:cNvPr id="5" name="Picture 5" descr="DCPS_logo_medium.png">
            <a:extLst>
              <a:ext uri="{FF2B5EF4-FFF2-40B4-BE49-F238E27FC236}">
                <a16:creationId xmlns:a16="http://schemas.microsoft.com/office/drawing/2014/main" id="{A3CBB31A-9212-4508-839C-7AC93CC5C9F3}"/>
              </a:ext>
            </a:extLst>
          </p:cNvPr>
          <p:cNvPicPr>
            <a:picLocks noChangeAspect="1"/>
          </p:cNvPicPr>
          <p:nvPr/>
        </p:nvPicPr>
        <p:blipFill>
          <a:blip r:embed="rId3"/>
          <a:srcRect/>
          <a:stretch>
            <a:fillRect/>
          </a:stretch>
        </p:blipFill>
        <p:spPr>
          <a:xfrm>
            <a:off x="381003" y="609603"/>
            <a:ext cx="2514600" cy="431797"/>
          </a:xfrm>
          <a:prstGeom prst="rect">
            <a:avLst/>
          </a:prstGeom>
          <a:noFill/>
          <a:ln cap="flat">
            <a:noFill/>
          </a:ln>
        </p:spPr>
      </p:pic>
      <p:sp>
        <p:nvSpPr>
          <p:cNvPr id="6" name="Title 1">
            <a:extLst>
              <a:ext uri="{FF2B5EF4-FFF2-40B4-BE49-F238E27FC236}">
                <a16:creationId xmlns:a16="http://schemas.microsoft.com/office/drawing/2014/main" id="{5DB88158-F84C-46AF-8B4C-0034CA8B0620}"/>
              </a:ext>
            </a:extLst>
          </p:cNvPr>
          <p:cNvSpPr txBox="1">
            <a:spLocks noGrp="1"/>
          </p:cNvSpPr>
          <p:nvPr>
            <p:ph type="title"/>
          </p:nvPr>
        </p:nvSpPr>
        <p:spPr>
          <a:xfrm>
            <a:off x="838203" y="2765538"/>
            <a:ext cx="4495803" cy="2492261"/>
          </a:xfrm>
        </p:spPr>
        <p:txBody>
          <a:bodyPr anchor="t"/>
          <a:lstStyle>
            <a:lvl1pPr>
              <a:defRPr sz="2700">
                <a:solidFill>
                  <a:srgbClr val="FFFFFF"/>
                </a:solidFill>
              </a:defRPr>
            </a:lvl1pPr>
          </a:lstStyle>
          <a:p>
            <a:pPr lvl="0"/>
            <a:r>
              <a:rPr lang="en-US"/>
              <a:t>Click to edit Master title style</a:t>
            </a:r>
          </a:p>
        </p:txBody>
      </p:sp>
      <p:sp>
        <p:nvSpPr>
          <p:cNvPr id="7" name="Text Placeholder 2">
            <a:extLst>
              <a:ext uri="{FF2B5EF4-FFF2-40B4-BE49-F238E27FC236}">
                <a16:creationId xmlns:a16="http://schemas.microsoft.com/office/drawing/2014/main" id="{CDAB58F8-866B-4EA5-8538-C49595A01AD7}"/>
              </a:ext>
            </a:extLst>
          </p:cNvPr>
          <p:cNvSpPr txBox="1">
            <a:spLocks noGrp="1"/>
          </p:cNvSpPr>
          <p:nvPr>
            <p:ph type="body" idx="4294967295"/>
          </p:nvPr>
        </p:nvSpPr>
        <p:spPr>
          <a:xfrm>
            <a:off x="838203" y="2362196"/>
            <a:ext cx="4495803" cy="403341"/>
          </a:xfrm>
        </p:spPr>
        <p:txBody>
          <a:bodyPr anchor="b"/>
          <a:lstStyle>
            <a:lvl1pPr marL="0" indent="0">
              <a:buNone/>
              <a:defRPr sz="1350">
                <a:solidFill>
                  <a:srgbClr val="A4AEB5"/>
                </a:solidFill>
              </a:defRPr>
            </a:lvl1pPr>
          </a:lstStyle>
          <a:p>
            <a:pPr lvl="0"/>
            <a:r>
              <a:rPr lang="en-US"/>
              <a:t>Click to edit Master text styles</a:t>
            </a:r>
          </a:p>
        </p:txBody>
      </p:sp>
    </p:spTree>
    <p:extLst>
      <p:ext uri="{BB962C8B-B14F-4D97-AF65-F5344CB8AC3E}">
        <p14:creationId xmlns:p14="http://schemas.microsoft.com/office/powerpoint/2010/main" val="38413302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66D1198-89DA-4331-991F-FA0FDBB0F12D}"/>
              </a:ext>
            </a:extLst>
          </p:cNvPr>
          <p:cNvSpPr txBox="1"/>
          <p:nvPr/>
        </p:nvSpPr>
        <p:spPr>
          <a:xfrm>
            <a:off x="381003" y="381003"/>
            <a:ext cx="8382003" cy="230831"/>
          </a:xfrm>
          <a:prstGeom prst="rect">
            <a:avLst/>
          </a:prstGeom>
          <a:solidFill>
            <a:srgbClr val="005283"/>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1" i="0" u="none" strike="noStrike" kern="1200" cap="none" spc="0" baseline="0">
              <a:solidFill>
                <a:srgbClr val="FFFFFF"/>
              </a:solidFill>
              <a:uFillTx/>
              <a:latin typeface="Calibri"/>
              <a:ea typeface="ＭＳ Ｐゴシック"/>
              <a:cs typeface="Geneva"/>
            </a:endParaRPr>
          </a:p>
        </p:txBody>
      </p:sp>
      <p:cxnSp>
        <p:nvCxnSpPr>
          <p:cNvPr id="3" name="Straight Connector 5">
            <a:extLst>
              <a:ext uri="{FF2B5EF4-FFF2-40B4-BE49-F238E27FC236}">
                <a16:creationId xmlns:a16="http://schemas.microsoft.com/office/drawing/2014/main" id="{513D0EE5-E9F6-446D-9904-26920E982F12}"/>
              </a:ext>
            </a:extLst>
          </p:cNvPr>
          <p:cNvCxnSpPr/>
          <p:nvPr/>
        </p:nvCxnSpPr>
        <p:spPr>
          <a:xfrm>
            <a:off x="381003" y="1373191"/>
            <a:ext cx="8381993" cy="1591"/>
          </a:xfrm>
          <a:prstGeom prst="straightConnector1">
            <a:avLst/>
          </a:prstGeom>
          <a:noFill/>
          <a:ln w="6345" cap="flat">
            <a:solidFill>
              <a:srgbClr val="A4AEB5"/>
            </a:solidFill>
            <a:prstDash val="solid"/>
            <a:round/>
          </a:ln>
        </p:spPr>
      </p:cxnSp>
      <p:cxnSp>
        <p:nvCxnSpPr>
          <p:cNvPr id="4" name="Straight Connector 6">
            <a:extLst>
              <a:ext uri="{FF2B5EF4-FFF2-40B4-BE49-F238E27FC236}">
                <a16:creationId xmlns:a16="http://schemas.microsoft.com/office/drawing/2014/main" id="{FAC2ACE4-950D-4624-ACF0-73655527CEB8}"/>
              </a:ext>
            </a:extLst>
          </p:cNvPr>
          <p:cNvCxnSpPr/>
          <p:nvPr/>
        </p:nvCxnSpPr>
        <p:spPr>
          <a:xfrm>
            <a:off x="381003" y="6476996"/>
            <a:ext cx="8381993" cy="1592"/>
          </a:xfrm>
          <a:prstGeom prst="straightConnector1">
            <a:avLst/>
          </a:prstGeom>
          <a:noFill/>
          <a:ln w="6345" cap="flat">
            <a:solidFill>
              <a:srgbClr val="A4AEB5"/>
            </a:solidFill>
            <a:prstDash val="solid"/>
            <a:round/>
          </a:ln>
        </p:spPr>
      </p:cxnSp>
      <p:sp>
        <p:nvSpPr>
          <p:cNvPr id="5" name="Title 1">
            <a:extLst>
              <a:ext uri="{FF2B5EF4-FFF2-40B4-BE49-F238E27FC236}">
                <a16:creationId xmlns:a16="http://schemas.microsoft.com/office/drawing/2014/main" id="{2BE304E4-C89A-41A7-8B30-1FBC1173629B}"/>
              </a:ext>
            </a:extLst>
          </p:cNvPr>
          <p:cNvSpPr txBox="1">
            <a:spLocks noGrp="1"/>
          </p:cNvSpPr>
          <p:nvPr>
            <p:ph type="title"/>
          </p:nvPr>
        </p:nvSpPr>
        <p:spPr>
          <a:xfrm>
            <a:off x="381003" y="529282"/>
            <a:ext cx="8382003" cy="866778"/>
          </a:xfrm>
        </p:spPr>
        <p:txBody>
          <a:bodyPr/>
          <a:lstStyle>
            <a:lvl1pPr>
              <a:defRPr sz="2100">
                <a:solidFill>
                  <a:srgbClr val="005283"/>
                </a:solidFill>
              </a:defRPr>
            </a:lvl1pPr>
          </a:lstStyle>
          <a:p>
            <a:pPr lvl="0"/>
            <a:r>
              <a:rPr lang="en-US"/>
              <a:t>Click to edit Master title style</a:t>
            </a:r>
          </a:p>
        </p:txBody>
      </p:sp>
      <p:sp>
        <p:nvSpPr>
          <p:cNvPr id="6" name="Content Placeholder 2">
            <a:extLst>
              <a:ext uri="{FF2B5EF4-FFF2-40B4-BE49-F238E27FC236}">
                <a16:creationId xmlns:a16="http://schemas.microsoft.com/office/drawing/2014/main" id="{A25CE4FE-9A05-4ECB-A3B2-2A8BC00615C8}"/>
              </a:ext>
            </a:extLst>
          </p:cNvPr>
          <p:cNvSpPr txBox="1">
            <a:spLocks noGrp="1"/>
          </p:cNvSpPr>
          <p:nvPr>
            <p:ph idx="4294967295"/>
          </p:nvPr>
        </p:nvSpPr>
        <p:spPr>
          <a:xfrm>
            <a:off x="381003" y="1676406"/>
            <a:ext cx="8382003" cy="4449763"/>
          </a:xfrm>
        </p:spPr>
        <p:txBody>
          <a:bodyPr/>
          <a:lstStyle>
            <a:lvl1pPr marL="171450" indent="-171450">
              <a:buClr>
                <a:srgbClr val="005283"/>
              </a:buClr>
              <a:buFont typeface="Wingdings"/>
              <a:buChar char="§"/>
              <a:defRPr sz="1500"/>
            </a:lvl1pPr>
            <a:lvl2pPr marL="445760" indent="-171450">
              <a:buClr>
                <a:srgbClr val="8497B0"/>
              </a:buClr>
              <a:buFont typeface="Arial"/>
              <a:defRPr sz="1350"/>
            </a:lvl2pPr>
            <a:lvl3pPr>
              <a:buClr>
                <a:srgbClr val="005283"/>
              </a:buClr>
              <a:buFont typeface="Lucida Grande"/>
              <a:buChar char="-"/>
              <a:defRPr sz="1200"/>
            </a:lvl3pPr>
            <a:lvl4pPr>
              <a:buClr>
                <a:srgbClr val="8497B0"/>
              </a:buClr>
              <a:buFont typeface="Wingdings"/>
              <a:buChar char="Ø"/>
              <a:defRPr sz="1050"/>
            </a:lvl4pPr>
            <a:lvl5pPr>
              <a:buClr>
                <a:srgbClr val="005283"/>
              </a:buClr>
              <a:buFont typeface="Wingding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D9E13165-D82D-4E58-9B32-073FDBFB1DDD}"/>
              </a:ext>
            </a:extLst>
          </p:cNvPr>
          <p:cNvSpPr txBox="1">
            <a:spLocks noGrp="1"/>
          </p:cNvSpPr>
          <p:nvPr>
            <p:ph type="body" idx="4294967295"/>
          </p:nvPr>
        </p:nvSpPr>
        <p:spPr>
          <a:xfrm>
            <a:off x="381003" y="381003"/>
            <a:ext cx="8382003" cy="276221"/>
          </a:xfrm>
          <a:solidFill>
            <a:srgbClr val="005283"/>
          </a:solidFill>
        </p:spPr>
        <p:txBody>
          <a:bodyPr/>
          <a:lstStyle>
            <a:lvl1pPr>
              <a:buNone/>
              <a:defRPr sz="825" b="1">
                <a:solidFill>
                  <a:srgbClr val="FFFFFF"/>
                </a:solidFill>
              </a:defRPr>
            </a:lvl1pPr>
          </a:lstStyle>
          <a:p>
            <a:pPr lvl="0"/>
            <a:r>
              <a:rPr lang="en-US"/>
              <a:t>Click to edit Master text styles</a:t>
            </a:r>
          </a:p>
        </p:txBody>
      </p:sp>
      <p:sp>
        <p:nvSpPr>
          <p:cNvPr id="8" name="Date Placeholder 3">
            <a:extLst>
              <a:ext uri="{FF2B5EF4-FFF2-40B4-BE49-F238E27FC236}">
                <a16:creationId xmlns:a16="http://schemas.microsoft.com/office/drawing/2014/main" id="{950BC0DB-0D56-4ED5-8D63-5F6D10D8177E}"/>
              </a:ext>
            </a:extLst>
          </p:cNvPr>
          <p:cNvSpPr txBox="1">
            <a:spLocks noGrp="1"/>
          </p:cNvSpPr>
          <p:nvPr>
            <p:ph type="dt" sz="half" idx="7"/>
          </p:nvPr>
        </p:nvSpPr>
        <p:spPr>
          <a:xfrm>
            <a:off x="381003" y="6476996"/>
            <a:ext cx="6019796" cy="304796"/>
          </a:xfrm>
        </p:spPr>
        <p:txBody>
          <a:bodyPr/>
          <a:lstStyle>
            <a:lvl1pPr>
              <a:defRPr sz="675">
                <a:solidFill>
                  <a:srgbClr val="005283"/>
                </a:solidFill>
                <a:latin typeface="Arial"/>
                <a:ea typeface="Geneva" pitchFamily="18"/>
                <a:cs typeface="Arial"/>
              </a:defRPr>
            </a:lvl1pPr>
          </a:lstStyle>
          <a:p>
            <a:pPr lvl="0"/>
            <a:r>
              <a:rPr lang="en-US"/>
              <a:t>District of Columbia Public Schools  | November 2018</a:t>
            </a:r>
          </a:p>
        </p:txBody>
      </p:sp>
      <p:sp>
        <p:nvSpPr>
          <p:cNvPr id="9" name="Slide Number Placeholder 5">
            <a:extLst>
              <a:ext uri="{FF2B5EF4-FFF2-40B4-BE49-F238E27FC236}">
                <a16:creationId xmlns:a16="http://schemas.microsoft.com/office/drawing/2014/main" id="{7073D02D-CF6E-4EEF-9680-B968647F9178}"/>
              </a:ext>
            </a:extLst>
          </p:cNvPr>
          <p:cNvSpPr txBox="1">
            <a:spLocks noGrp="1"/>
          </p:cNvSpPr>
          <p:nvPr>
            <p:ph type="sldNum" sz="quarter" idx="8"/>
          </p:nvPr>
        </p:nvSpPr>
        <p:spPr>
          <a:xfrm>
            <a:off x="6553203" y="6476996"/>
            <a:ext cx="2209803" cy="304796"/>
          </a:xfrm>
        </p:spPr>
        <p:txBody>
          <a:bodyPr/>
          <a:lstStyle>
            <a:lvl1pPr>
              <a:defRPr sz="675">
                <a:solidFill>
                  <a:srgbClr val="005283"/>
                </a:solidFill>
                <a:latin typeface="Arial Bold" pitchFamily="34"/>
                <a:ea typeface="MS PGothic" pitchFamily="34"/>
                <a:cs typeface="Arial Bold" pitchFamily="34"/>
              </a:defRPr>
            </a:lvl1pPr>
          </a:lstStyle>
          <a:p>
            <a:pPr lvl="0"/>
            <a:fld id="{68268BFD-A43D-4769-9B50-B332257891A0}" type="slidenum">
              <a:t>‹#›</a:t>
            </a:fld>
            <a:endParaRPr lang="en-US"/>
          </a:p>
        </p:txBody>
      </p:sp>
    </p:spTree>
    <p:extLst>
      <p:ext uri="{BB962C8B-B14F-4D97-AF65-F5344CB8AC3E}">
        <p14:creationId xmlns:p14="http://schemas.microsoft.com/office/powerpoint/2010/main" val="211646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slide, Capitol artwork">
    <p:spTree>
      <p:nvGrpSpPr>
        <p:cNvPr id="1" name=""/>
        <p:cNvGrpSpPr/>
        <p:nvPr/>
      </p:nvGrpSpPr>
      <p:grpSpPr>
        <a:xfrm>
          <a:off x="0" y="0"/>
          <a:ext cx="0" cy="0"/>
          <a:chOff x="0" y="0"/>
          <a:chExt cx="0" cy="0"/>
        </a:xfrm>
      </p:grpSpPr>
      <p:pic>
        <p:nvPicPr>
          <p:cNvPr id="2" name="Google Shape;14;p2" descr="Picture 3">
            <a:extLst>
              <a:ext uri="{FF2B5EF4-FFF2-40B4-BE49-F238E27FC236}">
                <a16:creationId xmlns:a16="http://schemas.microsoft.com/office/drawing/2014/main" id="{90D2DD62-2709-4889-8710-71C02F34A26E}"/>
              </a:ext>
            </a:extLst>
          </p:cNvPr>
          <p:cNvPicPr>
            <a:picLocks noChangeAspect="1"/>
          </p:cNvPicPr>
          <p:nvPr/>
        </p:nvPicPr>
        <p:blipFill>
          <a:blip r:embed="rId2">
            <a:alphaModFix/>
          </a:blip>
          <a:srcRect/>
          <a:stretch>
            <a:fillRect/>
          </a:stretch>
        </p:blipFill>
        <p:spPr>
          <a:xfrm>
            <a:off x="381003" y="2133596"/>
            <a:ext cx="8382003" cy="3298826"/>
          </a:xfrm>
          <a:prstGeom prst="rect">
            <a:avLst/>
          </a:prstGeom>
          <a:noFill/>
          <a:ln cap="flat">
            <a:noFill/>
          </a:ln>
        </p:spPr>
      </p:pic>
      <p:cxnSp>
        <p:nvCxnSpPr>
          <p:cNvPr id="3" name="Google Shape;15;p2">
            <a:extLst>
              <a:ext uri="{FF2B5EF4-FFF2-40B4-BE49-F238E27FC236}">
                <a16:creationId xmlns:a16="http://schemas.microsoft.com/office/drawing/2014/main" id="{EB752F65-6822-4C43-9DCE-B556E9BB7E36}"/>
              </a:ext>
            </a:extLst>
          </p:cNvPr>
          <p:cNvCxnSpPr/>
          <p:nvPr/>
        </p:nvCxnSpPr>
        <p:spPr>
          <a:xfrm>
            <a:off x="381003" y="6476996"/>
            <a:ext cx="8381993" cy="1592"/>
          </a:xfrm>
          <a:prstGeom prst="straightConnector1">
            <a:avLst/>
          </a:prstGeom>
          <a:noFill/>
          <a:ln w="9528" cap="flat">
            <a:solidFill>
              <a:srgbClr val="BFBFBF"/>
            </a:solidFill>
            <a:prstDash val="solid"/>
            <a:round/>
          </a:ln>
        </p:spPr>
      </p:cxnSp>
      <p:sp>
        <p:nvSpPr>
          <p:cNvPr id="4" name="Google Shape;16;p2">
            <a:extLst>
              <a:ext uri="{FF2B5EF4-FFF2-40B4-BE49-F238E27FC236}">
                <a16:creationId xmlns:a16="http://schemas.microsoft.com/office/drawing/2014/main" id="{559D8611-1852-4D5B-898C-9867E49AC2AC}"/>
              </a:ext>
            </a:extLst>
          </p:cNvPr>
          <p:cNvSpPr txBox="1">
            <a:spLocks noGrp="1"/>
          </p:cNvSpPr>
          <p:nvPr>
            <p:ph type="title"/>
          </p:nvPr>
        </p:nvSpPr>
        <p:spPr>
          <a:xfrm>
            <a:off x="838203" y="2765538"/>
            <a:ext cx="4495803" cy="2492261"/>
          </a:xfrm>
        </p:spPr>
        <p:txBody>
          <a:bodyPr anchor="t"/>
          <a:lstStyle>
            <a:lvl1pPr>
              <a:defRPr sz="3600">
                <a:solidFill>
                  <a:srgbClr val="FFFFFF"/>
                </a:solidFill>
              </a:defRPr>
            </a:lvl1pPr>
          </a:lstStyle>
          <a:p>
            <a:pPr lvl="0"/>
            <a:endParaRPr lang="en-US"/>
          </a:p>
        </p:txBody>
      </p:sp>
      <p:sp>
        <p:nvSpPr>
          <p:cNvPr id="5" name="Google Shape;17;p2">
            <a:extLst>
              <a:ext uri="{FF2B5EF4-FFF2-40B4-BE49-F238E27FC236}">
                <a16:creationId xmlns:a16="http://schemas.microsoft.com/office/drawing/2014/main" id="{705D81BC-7DFF-490E-A714-BE6EE7BD8D3E}"/>
              </a:ext>
            </a:extLst>
          </p:cNvPr>
          <p:cNvSpPr txBox="1">
            <a:spLocks noGrp="1"/>
          </p:cNvSpPr>
          <p:nvPr>
            <p:ph type="body" idx="1"/>
          </p:nvPr>
        </p:nvSpPr>
        <p:spPr>
          <a:xfrm>
            <a:off x="838203" y="2362196"/>
            <a:ext cx="4495803" cy="403341"/>
          </a:xfrm>
        </p:spPr>
        <p:txBody>
          <a:bodyPr anchor="b"/>
          <a:lstStyle>
            <a:lvl1pPr indent="-228600">
              <a:spcBef>
                <a:spcPts val="400"/>
              </a:spcBef>
              <a:buNone/>
              <a:defRPr sz="1800">
                <a:solidFill>
                  <a:srgbClr val="A4AEB5"/>
                </a:solidFill>
              </a:defRPr>
            </a:lvl1pPr>
          </a:lstStyle>
          <a:p>
            <a:pPr lvl="0"/>
            <a:endParaRPr lang="en-US"/>
          </a:p>
        </p:txBody>
      </p:sp>
      <p:sp>
        <p:nvSpPr>
          <p:cNvPr id="6" name="Google Shape;18;p2">
            <a:extLst>
              <a:ext uri="{FF2B5EF4-FFF2-40B4-BE49-F238E27FC236}">
                <a16:creationId xmlns:a16="http://schemas.microsoft.com/office/drawing/2014/main" id="{3C2CD79F-95A7-4BA3-8D5D-5F092B5BF014}"/>
              </a:ext>
            </a:extLst>
          </p:cNvPr>
          <p:cNvSpPr txBox="1"/>
          <p:nvPr/>
        </p:nvSpPr>
        <p:spPr>
          <a:xfrm>
            <a:off x="381003" y="6522643"/>
            <a:ext cx="8382003" cy="214701"/>
          </a:xfrm>
          <a:prstGeom prst="rect">
            <a:avLst/>
          </a:prstGeom>
          <a:noFill/>
          <a:ln cap="flat">
            <a:noFill/>
          </a:ln>
        </p:spPr>
        <p:txBody>
          <a:bodyPr vert="horz" wrap="square" lIns="45701" tIns="45701" rIns="45701" bIns="45701"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5283"/>
                </a:solidFill>
                <a:uFillTx/>
                <a:latin typeface="Arial"/>
                <a:ea typeface="Arial"/>
                <a:cs typeface="Arial"/>
              </a:rPr>
              <a:t>District of Columbia Public Schools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1200 First Street, NE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Washington, DC  20002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T  202.442.5885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F  202.442.5026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dcps.dc.gov</a:t>
            </a:r>
            <a:endParaRPr lang="en-US" sz="1800" b="0" i="0" u="none" strike="noStrike" kern="1200" cap="none" spc="0" baseline="0">
              <a:solidFill>
                <a:srgbClr val="000000"/>
              </a:solidFill>
              <a:uFillTx/>
              <a:latin typeface="Arial"/>
            </a:endParaRPr>
          </a:p>
        </p:txBody>
      </p:sp>
      <p:pic>
        <p:nvPicPr>
          <p:cNvPr id="7" name="Google Shape;19;p2" descr="Picture 5">
            <a:extLst>
              <a:ext uri="{FF2B5EF4-FFF2-40B4-BE49-F238E27FC236}">
                <a16:creationId xmlns:a16="http://schemas.microsoft.com/office/drawing/2014/main" id="{54DACBA4-8FD2-4DAE-BAFF-62864A329962}"/>
              </a:ext>
            </a:extLst>
          </p:cNvPr>
          <p:cNvPicPr>
            <a:picLocks noChangeAspect="1"/>
          </p:cNvPicPr>
          <p:nvPr/>
        </p:nvPicPr>
        <p:blipFill>
          <a:blip r:embed="rId3">
            <a:alphaModFix/>
          </a:blip>
          <a:srcRect/>
          <a:stretch>
            <a:fillRect/>
          </a:stretch>
        </p:blipFill>
        <p:spPr>
          <a:xfrm>
            <a:off x="228600" y="531467"/>
            <a:ext cx="2702746" cy="990596"/>
          </a:xfrm>
          <a:prstGeom prst="rect">
            <a:avLst/>
          </a:prstGeom>
          <a:noFill/>
          <a:ln cap="flat">
            <a:noFill/>
          </a:ln>
        </p:spPr>
      </p:pic>
      <p:sp>
        <p:nvSpPr>
          <p:cNvPr id="8" name="Google Shape;20;p2">
            <a:extLst>
              <a:ext uri="{FF2B5EF4-FFF2-40B4-BE49-F238E27FC236}">
                <a16:creationId xmlns:a16="http://schemas.microsoft.com/office/drawing/2014/main" id="{1F179091-E664-4F4C-B229-C0DAA7E87E3E}"/>
              </a:ext>
            </a:extLst>
          </p:cNvPr>
          <p:cNvSpPr txBox="1">
            <a:spLocks noGrp="1"/>
          </p:cNvSpPr>
          <p:nvPr>
            <p:ph type="sldNum" sz="quarter" idx="8"/>
          </p:nvPr>
        </p:nvSpPr>
        <p:spPr/>
        <p:txBody>
          <a:bodyPr/>
          <a:lstStyle>
            <a:lvl1pPr>
              <a:defRPr/>
            </a:lvl1pPr>
          </a:lstStyle>
          <a:p>
            <a:pPr lvl="0"/>
            <a:fld id="{DD8BB5D7-EE32-4F66-AAAF-B326C2A26DE5}" type="slidenum">
              <a:t>‹#›</a:t>
            </a:fld>
            <a:endParaRPr lang="en-US"/>
          </a:p>
        </p:txBody>
      </p:sp>
    </p:spTree>
    <p:extLst>
      <p:ext uri="{BB962C8B-B14F-4D97-AF65-F5344CB8AC3E}">
        <p14:creationId xmlns:p14="http://schemas.microsoft.com/office/powerpoint/2010/main" val="417285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One column bullets">
    <p:spTree>
      <p:nvGrpSpPr>
        <p:cNvPr id="1" name=""/>
        <p:cNvGrpSpPr/>
        <p:nvPr/>
      </p:nvGrpSpPr>
      <p:grpSpPr>
        <a:xfrm>
          <a:off x="0" y="0"/>
          <a:ext cx="0" cy="0"/>
          <a:chOff x="0" y="0"/>
          <a:chExt cx="0" cy="0"/>
        </a:xfrm>
      </p:grpSpPr>
      <p:sp>
        <p:nvSpPr>
          <p:cNvPr id="2" name="Google Shape;22;p3">
            <a:extLst>
              <a:ext uri="{FF2B5EF4-FFF2-40B4-BE49-F238E27FC236}">
                <a16:creationId xmlns:a16="http://schemas.microsoft.com/office/drawing/2014/main" id="{818690F2-0AD3-4347-A652-85449B59E6C8}"/>
              </a:ext>
            </a:extLst>
          </p:cNvPr>
          <p:cNvSpPr/>
          <p:nvPr/>
        </p:nvSpPr>
        <p:spPr>
          <a:xfrm>
            <a:off x="381003" y="355601"/>
            <a:ext cx="8382003" cy="276221"/>
          </a:xfrm>
          <a:prstGeom prst="rect">
            <a:avLst/>
          </a:prstGeom>
          <a:solidFill>
            <a:srgbClr val="005283"/>
          </a:solidFill>
          <a:ln cap="flat">
            <a:noFill/>
            <a:prstDash val="solid"/>
          </a:ln>
        </p:spPr>
        <p:txBody>
          <a:bodyPr vert="horz" wrap="square" lIns="45701" tIns="45701" rIns="4570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p:txBody>
      </p:sp>
      <p:cxnSp>
        <p:nvCxnSpPr>
          <p:cNvPr id="3" name="Google Shape;23;p3">
            <a:extLst>
              <a:ext uri="{FF2B5EF4-FFF2-40B4-BE49-F238E27FC236}">
                <a16:creationId xmlns:a16="http://schemas.microsoft.com/office/drawing/2014/main" id="{4B73E5F1-5508-4227-ACF0-69D842D526CC}"/>
              </a:ext>
            </a:extLst>
          </p:cNvPr>
          <p:cNvCxnSpPr/>
          <p:nvPr/>
        </p:nvCxnSpPr>
        <p:spPr>
          <a:xfrm>
            <a:off x="381003" y="1485900"/>
            <a:ext cx="8381993" cy="1591"/>
          </a:xfrm>
          <a:prstGeom prst="straightConnector1">
            <a:avLst/>
          </a:prstGeom>
          <a:noFill/>
          <a:ln w="9528" cap="flat">
            <a:solidFill>
              <a:srgbClr val="A4AEB5"/>
            </a:solidFill>
            <a:prstDash val="solid"/>
            <a:round/>
          </a:ln>
        </p:spPr>
      </p:cxnSp>
      <p:sp>
        <p:nvSpPr>
          <p:cNvPr id="4" name="Google Shape;24;p3">
            <a:extLst>
              <a:ext uri="{FF2B5EF4-FFF2-40B4-BE49-F238E27FC236}">
                <a16:creationId xmlns:a16="http://schemas.microsoft.com/office/drawing/2014/main" id="{D7345DC5-AD01-43E7-8BBD-8FCE02912201}"/>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B4B9B4DB-B2CD-4332-90A2-4272D2DB4DD1}" type="slidenum">
              <a:t>‹#›</a:t>
            </a:fld>
            <a:endParaRPr lang="en-US"/>
          </a:p>
        </p:txBody>
      </p:sp>
      <p:cxnSp>
        <p:nvCxnSpPr>
          <p:cNvPr id="5" name="Google Shape;25;p3">
            <a:extLst>
              <a:ext uri="{FF2B5EF4-FFF2-40B4-BE49-F238E27FC236}">
                <a16:creationId xmlns:a16="http://schemas.microsoft.com/office/drawing/2014/main" id="{351BF12C-AD16-4F88-BFAB-4AFDB3B31A34}"/>
              </a:ext>
            </a:extLst>
          </p:cNvPr>
          <p:cNvCxnSpPr/>
          <p:nvPr/>
        </p:nvCxnSpPr>
        <p:spPr>
          <a:xfrm>
            <a:off x="381003" y="6476996"/>
            <a:ext cx="8381993" cy="1592"/>
          </a:xfrm>
          <a:prstGeom prst="straightConnector1">
            <a:avLst/>
          </a:prstGeom>
          <a:noFill/>
          <a:ln w="9528" cap="flat">
            <a:solidFill>
              <a:srgbClr val="A4AEB5"/>
            </a:solidFill>
            <a:prstDash val="solid"/>
            <a:round/>
          </a:ln>
        </p:spPr>
      </p:cxnSp>
      <p:sp>
        <p:nvSpPr>
          <p:cNvPr id="6" name="Google Shape;26;p3">
            <a:extLst>
              <a:ext uri="{FF2B5EF4-FFF2-40B4-BE49-F238E27FC236}">
                <a16:creationId xmlns:a16="http://schemas.microsoft.com/office/drawing/2014/main" id="{4AF17201-EF82-4487-80B4-01FB1721F44D}"/>
              </a:ext>
            </a:extLst>
          </p:cNvPr>
          <p:cNvSpPr txBox="1">
            <a:spLocks noGrp="1"/>
          </p:cNvSpPr>
          <p:nvPr>
            <p:ph type="title"/>
          </p:nvPr>
        </p:nvSpPr>
        <p:spPr>
          <a:xfrm>
            <a:off x="381003" y="657225"/>
            <a:ext cx="8382003" cy="866778"/>
          </a:xfrm>
        </p:spPr>
        <p:txBody>
          <a:bodyPr anchor="b"/>
          <a:lstStyle>
            <a:lvl1pPr>
              <a:defRPr sz="2600">
                <a:solidFill>
                  <a:srgbClr val="1F497D"/>
                </a:solidFill>
              </a:defRPr>
            </a:lvl1pPr>
          </a:lstStyle>
          <a:p>
            <a:pPr lvl="0"/>
            <a:endParaRPr lang="en-US"/>
          </a:p>
        </p:txBody>
      </p:sp>
      <p:sp>
        <p:nvSpPr>
          <p:cNvPr id="7" name="Google Shape;27;p3">
            <a:extLst>
              <a:ext uri="{FF2B5EF4-FFF2-40B4-BE49-F238E27FC236}">
                <a16:creationId xmlns:a16="http://schemas.microsoft.com/office/drawing/2014/main" id="{2EBD69E5-EFDC-495F-A522-14E2E5AD824E}"/>
              </a:ext>
            </a:extLst>
          </p:cNvPr>
          <p:cNvSpPr txBox="1">
            <a:spLocks noGrp="1"/>
          </p:cNvSpPr>
          <p:nvPr>
            <p:ph type="body" idx="4294967295"/>
          </p:nvPr>
        </p:nvSpPr>
        <p:spPr>
          <a:xfrm>
            <a:off x="381003" y="1676396"/>
            <a:ext cx="8382003" cy="4449763"/>
          </a:xfrm>
        </p:spPr>
        <p:txBody>
          <a:bodyPr/>
          <a:lstStyle>
            <a:lvl1pPr indent="-355601">
              <a:spcBef>
                <a:spcPts val="400"/>
              </a:spcBef>
              <a:buSzPts val="2000"/>
              <a:buChar char="▪"/>
              <a:defRPr sz="2000"/>
            </a:lvl1pPr>
          </a:lstStyle>
          <a:p>
            <a:pPr lvl="0"/>
            <a:endParaRPr lang="en-US"/>
          </a:p>
        </p:txBody>
      </p:sp>
      <p:sp>
        <p:nvSpPr>
          <p:cNvPr id="8" name="Google Shape;28;p3">
            <a:extLst>
              <a:ext uri="{FF2B5EF4-FFF2-40B4-BE49-F238E27FC236}">
                <a16:creationId xmlns:a16="http://schemas.microsoft.com/office/drawing/2014/main" id="{2D5DFBC4-8512-4707-BE36-966017E62A60}"/>
              </a:ext>
            </a:extLst>
          </p:cNvPr>
          <p:cNvSpPr txBox="1">
            <a:spLocks noGrp="1"/>
          </p:cNvSpPr>
          <p:nvPr>
            <p:ph type="body" idx="4294967295"/>
          </p:nvPr>
        </p:nvSpPr>
        <p:spPr>
          <a:xfrm>
            <a:off x="381003" y="381003"/>
            <a:ext cx="8382003" cy="276221"/>
          </a:xfrm>
          <a:solidFill>
            <a:srgbClr val="005283"/>
          </a:solidFill>
        </p:spPr>
        <p:txBody>
          <a:bodyPr/>
          <a:lstStyle>
            <a:lvl1pPr>
              <a:defRPr/>
            </a:lvl1pPr>
          </a:lstStyle>
          <a:p>
            <a:pPr lvl="0"/>
            <a:endParaRPr lang="en-US"/>
          </a:p>
        </p:txBody>
      </p:sp>
    </p:spTree>
    <p:extLst>
      <p:ext uri="{BB962C8B-B14F-4D97-AF65-F5344CB8AC3E}">
        <p14:creationId xmlns:p14="http://schemas.microsoft.com/office/powerpoint/2010/main" val="4086487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One column paragraph">
    <p:spTree>
      <p:nvGrpSpPr>
        <p:cNvPr id="1" name=""/>
        <p:cNvGrpSpPr/>
        <p:nvPr/>
      </p:nvGrpSpPr>
      <p:grpSpPr>
        <a:xfrm>
          <a:off x="0" y="0"/>
          <a:ext cx="0" cy="0"/>
          <a:chOff x="0" y="0"/>
          <a:chExt cx="0" cy="0"/>
        </a:xfrm>
      </p:grpSpPr>
      <p:sp>
        <p:nvSpPr>
          <p:cNvPr id="2" name="Google Shape;30;p4">
            <a:extLst>
              <a:ext uri="{FF2B5EF4-FFF2-40B4-BE49-F238E27FC236}">
                <a16:creationId xmlns:a16="http://schemas.microsoft.com/office/drawing/2014/main" id="{0DFC2648-CD45-4D91-B00D-2DA4475E11FA}"/>
              </a:ext>
            </a:extLst>
          </p:cNvPr>
          <p:cNvSpPr/>
          <p:nvPr/>
        </p:nvSpPr>
        <p:spPr>
          <a:xfrm>
            <a:off x="381003" y="381003"/>
            <a:ext cx="8382003" cy="276221"/>
          </a:xfrm>
          <a:prstGeom prst="rect">
            <a:avLst/>
          </a:prstGeom>
          <a:solidFill>
            <a:srgbClr val="005283"/>
          </a:solidFill>
          <a:ln cap="flat">
            <a:noFill/>
            <a:prstDash val="solid"/>
          </a:ln>
        </p:spPr>
        <p:txBody>
          <a:bodyPr vert="horz" wrap="square" lIns="45701" tIns="45701" rIns="4570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p:txBody>
      </p:sp>
      <p:cxnSp>
        <p:nvCxnSpPr>
          <p:cNvPr id="3" name="Google Shape;31;p4">
            <a:extLst>
              <a:ext uri="{FF2B5EF4-FFF2-40B4-BE49-F238E27FC236}">
                <a16:creationId xmlns:a16="http://schemas.microsoft.com/office/drawing/2014/main" id="{558F8009-20E8-4D02-ADBA-4568558C4BAD}"/>
              </a:ext>
            </a:extLst>
          </p:cNvPr>
          <p:cNvCxnSpPr/>
          <p:nvPr/>
        </p:nvCxnSpPr>
        <p:spPr>
          <a:xfrm>
            <a:off x="381003" y="1524003"/>
            <a:ext cx="8381993" cy="1581"/>
          </a:xfrm>
          <a:prstGeom prst="straightConnector1">
            <a:avLst/>
          </a:prstGeom>
          <a:noFill/>
          <a:ln w="9528" cap="flat">
            <a:solidFill>
              <a:srgbClr val="A4AEB5"/>
            </a:solidFill>
            <a:prstDash val="solid"/>
            <a:round/>
          </a:ln>
        </p:spPr>
      </p:cxnSp>
      <p:cxnSp>
        <p:nvCxnSpPr>
          <p:cNvPr id="4" name="Google Shape;32;p4">
            <a:extLst>
              <a:ext uri="{FF2B5EF4-FFF2-40B4-BE49-F238E27FC236}">
                <a16:creationId xmlns:a16="http://schemas.microsoft.com/office/drawing/2014/main" id="{6F777FD3-BBD2-49E3-A999-61D2FFB5CD5B}"/>
              </a:ext>
            </a:extLst>
          </p:cNvPr>
          <p:cNvCxnSpPr/>
          <p:nvPr/>
        </p:nvCxnSpPr>
        <p:spPr>
          <a:xfrm>
            <a:off x="381003" y="6476996"/>
            <a:ext cx="8381993" cy="1592"/>
          </a:xfrm>
          <a:prstGeom prst="straightConnector1">
            <a:avLst/>
          </a:prstGeom>
          <a:noFill/>
          <a:ln w="9528" cap="flat">
            <a:solidFill>
              <a:srgbClr val="A4AEB5"/>
            </a:solidFill>
            <a:prstDash val="solid"/>
            <a:round/>
          </a:ln>
        </p:spPr>
      </p:cxnSp>
      <p:sp>
        <p:nvSpPr>
          <p:cNvPr id="5" name="Google Shape;33;p4">
            <a:extLst>
              <a:ext uri="{FF2B5EF4-FFF2-40B4-BE49-F238E27FC236}">
                <a16:creationId xmlns:a16="http://schemas.microsoft.com/office/drawing/2014/main" id="{44248847-A8CA-4633-A7F8-C2949F2F7F66}"/>
              </a:ext>
            </a:extLst>
          </p:cNvPr>
          <p:cNvSpPr txBox="1">
            <a:spLocks noGrp="1"/>
          </p:cNvSpPr>
          <p:nvPr>
            <p:ph type="title"/>
          </p:nvPr>
        </p:nvSpPr>
        <p:spPr>
          <a:xfrm>
            <a:off x="381003" y="657225"/>
            <a:ext cx="8382003" cy="866778"/>
          </a:xfrm>
        </p:spPr>
        <p:txBody>
          <a:bodyPr anchor="b"/>
          <a:lstStyle>
            <a:lvl1pPr>
              <a:defRPr sz="2600">
                <a:solidFill>
                  <a:srgbClr val="A4AEB5"/>
                </a:solidFill>
              </a:defRPr>
            </a:lvl1pPr>
          </a:lstStyle>
          <a:p>
            <a:pPr lvl="0"/>
            <a:endParaRPr lang="en-US"/>
          </a:p>
        </p:txBody>
      </p:sp>
      <p:sp>
        <p:nvSpPr>
          <p:cNvPr id="6" name="Google Shape;34;p4">
            <a:extLst>
              <a:ext uri="{FF2B5EF4-FFF2-40B4-BE49-F238E27FC236}">
                <a16:creationId xmlns:a16="http://schemas.microsoft.com/office/drawing/2014/main" id="{007C91FD-32AA-485C-86B7-117D8B8F6651}"/>
              </a:ext>
            </a:extLst>
          </p:cNvPr>
          <p:cNvSpPr txBox="1">
            <a:spLocks noGrp="1"/>
          </p:cNvSpPr>
          <p:nvPr>
            <p:ph type="body" idx="4294967295"/>
          </p:nvPr>
        </p:nvSpPr>
        <p:spPr>
          <a:xfrm>
            <a:off x="381003" y="1676396"/>
            <a:ext cx="8382003" cy="4449763"/>
          </a:xfrm>
        </p:spPr>
        <p:txBody>
          <a:bodyPr/>
          <a:lstStyle>
            <a:lvl1pPr indent="-228600">
              <a:spcBef>
                <a:spcPts val="400"/>
              </a:spcBef>
              <a:buNone/>
              <a:defRPr sz="2000"/>
            </a:lvl1pPr>
          </a:lstStyle>
          <a:p>
            <a:pPr lvl="0"/>
            <a:endParaRPr lang="en-US"/>
          </a:p>
        </p:txBody>
      </p:sp>
      <p:sp>
        <p:nvSpPr>
          <p:cNvPr id="7" name="Google Shape;35;p4">
            <a:extLst>
              <a:ext uri="{FF2B5EF4-FFF2-40B4-BE49-F238E27FC236}">
                <a16:creationId xmlns:a16="http://schemas.microsoft.com/office/drawing/2014/main" id="{8FFAABCD-F97B-4D33-B71F-CB58B55BC6B5}"/>
              </a:ext>
            </a:extLst>
          </p:cNvPr>
          <p:cNvSpPr txBox="1">
            <a:spLocks noGrp="1"/>
          </p:cNvSpPr>
          <p:nvPr>
            <p:ph type="body" idx="4294967295"/>
          </p:nvPr>
        </p:nvSpPr>
        <p:spPr>
          <a:xfrm>
            <a:off x="381003" y="381003"/>
            <a:ext cx="8382003" cy="276221"/>
          </a:xfrm>
          <a:solidFill>
            <a:srgbClr val="005283"/>
          </a:solidFill>
        </p:spPr>
        <p:txBody>
          <a:bodyPr/>
          <a:lstStyle>
            <a:lvl1pPr>
              <a:defRPr/>
            </a:lvl1pPr>
          </a:lstStyle>
          <a:p>
            <a:pPr lvl="0"/>
            <a:endParaRPr lang="en-US"/>
          </a:p>
        </p:txBody>
      </p:sp>
      <p:sp>
        <p:nvSpPr>
          <p:cNvPr id="8" name="Google Shape;36;p4">
            <a:extLst>
              <a:ext uri="{FF2B5EF4-FFF2-40B4-BE49-F238E27FC236}">
                <a16:creationId xmlns:a16="http://schemas.microsoft.com/office/drawing/2014/main" id="{C69A0F83-5775-4890-84F8-795A311C1EC5}"/>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162C400D-48C8-4CB6-9A98-5A48689C64E3}" type="slidenum">
              <a:t>‹#›</a:t>
            </a:fld>
            <a:endParaRPr lang="en-US"/>
          </a:p>
        </p:txBody>
      </p:sp>
    </p:spTree>
    <p:extLst>
      <p:ext uri="{BB962C8B-B14F-4D97-AF65-F5344CB8AC3E}">
        <p14:creationId xmlns:p14="http://schemas.microsoft.com/office/powerpoint/2010/main" val="201277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g intro">
    <p:spTree>
      <p:nvGrpSpPr>
        <p:cNvPr id="1" name=""/>
        <p:cNvGrpSpPr/>
        <p:nvPr/>
      </p:nvGrpSpPr>
      <p:grpSpPr>
        <a:xfrm>
          <a:off x="0" y="0"/>
          <a:ext cx="0" cy="0"/>
          <a:chOff x="0" y="0"/>
          <a:chExt cx="0" cy="0"/>
        </a:xfrm>
      </p:grpSpPr>
      <p:sp>
        <p:nvSpPr>
          <p:cNvPr id="2" name="Google Shape;38;p5">
            <a:extLst>
              <a:ext uri="{FF2B5EF4-FFF2-40B4-BE49-F238E27FC236}">
                <a16:creationId xmlns:a16="http://schemas.microsoft.com/office/drawing/2014/main" id="{BBBFAD26-590F-4EA3-90AA-BDC28A765CE3}"/>
              </a:ext>
            </a:extLst>
          </p:cNvPr>
          <p:cNvSpPr/>
          <p:nvPr/>
        </p:nvSpPr>
        <p:spPr>
          <a:xfrm>
            <a:off x="381003" y="381003"/>
            <a:ext cx="8382003" cy="276221"/>
          </a:xfrm>
          <a:prstGeom prst="rect">
            <a:avLst/>
          </a:prstGeom>
          <a:solidFill>
            <a:srgbClr val="005283"/>
          </a:solidFill>
          <a:ln cap="flat">
            <a:noFill/>
            <a:prstDash val="solid"/>
          </a:ln>
        </p:spPr>
        <p:txBody>
          <a:bodyPr vert="horz" wrap="square" lIns="45701" tIns="45701" rIns="4570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p:txBody>
      </p:sp>
      <p:cxnSp>
        <p:nvCxnSpPr>
          <p:cNvPr id="3" name="Google Shape;39;p5">
            <a:extLst>
              <a:ext uri="{FF2B5EF4-FFF2-40B4-BE49-F238E27FC236}">
                <a16:creationId xmlns:a16="http://schemas.microsoft.com/office/drawing/2014/main" id="{C543A413-B0EA-4016-A8D7-AEE35D6A774C}"/>
              </a:ext>
            </a:extLst>
          </p:cNvPr>
          <p:cNvCxnSpPr/>
          <p:nvPr/>
        </p:nvCxnSpPr>
        <p:spPr>
          <a:xfrm>
            <a:off x="381003" y="6476996"/>
            <a:ext cx="8381993" cy="1592"/>
          </a:xfrm>
          <a:prstGeom prst="straightConnector1">
            <a:avLst/>
          </a:prstGeom>
          <a:noFill/>
          <a:ln w="9528" cap="flat">
            <a:solidFill>
              <a:srgbClr val="A4AEB5"/>
            </a:solidFill>
            <a:prstDash val="solid"/>
            <a:round/>
          </a:ln>
        </p:spPr>
      </p:cxnSp>
      <p:sp>
        <p:nvSpPr>
          <p:cNvPr id="4" name="Google Shape;40;p5">
            <a:extLst>
              <a:ext uri="{FF2B5EF4-FFF2-40B4-BE49-F238E27FC236}">
                <a16:creationId xmlns:a16="http://schemas.microsoft.com/office/drawing/2014/main" id="{326695D3-C2F2-4BD8-8625-40762188E151}"/>
              </a:ext>
            </a:extLst>
          </p:cNvPr>
          <p:cNvSpPr txBox="1">
            <a:spLocks noGrp="1"/>
          </p:cNvSpPr>
          <p:nvPr>
            <p:ph type="body" idx="4294967295"/>
          </p:nvPr>
        </p:nvSpPr>
        <p:spPr>
          <a:xfrm>
            <a:off x="381003" y="914400"/>
            <a:ext cx="8382003" cy="5211759"/>
          </a:xfrm>
        </p:spPr>
        <p:txBody>
          <a:bodyPr/>
          <a:lstStyle>
            <a:lvl1pPr indent="-228600">
              <a:lnSpc>
                <a:spcPct val="120000"/>
              </a:lnSpc>
              <a:spcBef>
                <a:spcPts val="600"/>
              </a:spcBef>
              <a:buNone/>
              <a:defRPr sz="2000">
                <a:solidFill>
                  <a:srgbClr val="A4AEB5"/>
                </a:solidFill>
              </a:defRPr>
            </a:lvl1pPr>
          </a:lstStyle>
          <a:p>
            <a:pPr lvl="0"/>
            <a:endParaRPr lang="en-US"/>
          </a:p>
        </p:txBody>
      </p:sp>
      <p:sp>
        <p:nvSpPr>
          <p:cNvPr id="5" name="Google Shape;41;p5">
            <a:extLst>
              <a:ext uri="{FF2B5EF4-FFF2-40B4-BE49-F238E27FC236}">
                <a16:creationId xmlns:a16="http://schemas.microsoft.com/office/drawing/2014/main" id="{53532848-F82C-4351-BA24-444B792CDCB3}"/>
              </a:ext>
            </a:extLst>
          </p:cNvPr>
          <p:cNvSpPr txBox="1">
            <a:spLocks noGrp="1"/>
          </p:cNvSpPr>
          <p:nvPr>
            <p:ph type="body" idx="4294967295"/>
          </p:nvPr>
        </p:nvSpPr>
        <p:spPr>
          <a:xfrm>
            <a:off x="381003" y="381003"/>
            <a:ext cx="8382003" cy="276221"/>
          </a:xfrm>
        </p:spPr>
        <p:txBody>
          <a:bodyPr/>
          <a:lstStyle>
            <a:lvl1pPr>
              <a:defRPr/>
            </a:lvl1pPr>
          </a:lstStyle>
          <a:p>
            <a:pPr lvl="0"/>
            <a:endParaRPr lang="en-US"/>
          </a:p>
        </p:txBody>
      </p:sp>
      <p:sp>
        <p:nvSpPr>
          <p:cNvPr id="6" name="Google Shape;42;p5">
            <a:extLst>
              <a:ext uri="{FF2B5EF4-FFF2-40B4-BE49-F238E27FC236}">
                <a16:creationId xmlns:a16="http://schemas.microsoft.com/office/drawing/2014/main" id="{8E977059-7A47-4D51-8853-C8B9E47EF827}"/>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0821C855-4C22-4EE0-BD4E-BD0C32C38577}" type="slidenum">
              <a:t>‹#›</a:t>
            </a:fld>
            <a:endParaRPr lang="en-US"/>
          </a:p>
        </p:txBody>
      </p:sp>
    </p:spTree>
    <p:extLst>
      <p:ext uri="{BB962C8B-B14F-4D97-AF65-F5344CB8AC3E}">
        <p14:creationId xmlns:p14="http://schemas.microsoft.com/office/powerpoint/2010/main" val="348283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vertical photo">
    <p:spTree>
      <p:nvGrpSpPr>
        <p:cNvPr id="1" name=""/>
        <p:cNvGrpSpPr/>
        <p:nvPr/>
      </p:nvGrpSpPr>
      <p:grpSpPr>
        <a:xfrm>
          <a:off x="0" y="0"/>
          <a:ext cx="0" cy="0"/>
          <a:chOff x="0" y="0"/>
          <a:chExt cx="0" cy="0"/>
        </a:xfrm>
      </p:grpSpPr>
      <p:cxnSp>
        <p:nvCxnSpPr>
          <p:cNvPr id="2" name="Google Shape;44;p6">
            <a:extLst>
              <a:ext uri="{FF2B5EF4-FFF2-40B4-BE49-F238E27FC236}">
                <a16:creationId xmlns:a16="http://schemas.microsoft.com/office/drawing/2014/main" id="{AC3B92AF-9EFB-4CAD-B7C1-9555446086A7}"/>
              </a:ext>
            </a:extLst>
          </p:cNvPr>
          <p:cNvCxnSpPr/>
          <p:nvPr/>
        </p:nvCxnSpPr>
        <p:spPr>
          <a:xfrm>
            <a:off x="381003" y="6476996"/>
            <a:ext cx="8381993" cy="1592"/>
          </a:xfrm>
          <a:prstGeom prst="straightConnector1">
            <a:avLst/>
          </a:prstGeom>
          <a:noFill/>
          <a:ln w="9528" cap="flat">
            <a:solidFill>
              <a:srgbClr val="BFBFBF"/>
            </a:solidFill>
            <a:prstDash val="solid"/>
            <a:round/>
          </a:ln>
        </p:spPr>
      </p:cxnSp>
      <p:sp>
        <p:nvSpPr>
          <p:cNvPr id="3" name="Google Shape;45;p6">
            <a:extLst>
              <a:ext uri="{FF2B5EF4-FFF2-40B4-BE49-F238E27FC236}">
                <a16:creationId xmlns:a16="http://schemas.microsoft.com/office/drawing/2014/main" id="{74B874CE-36ED-4CEE-8913-6C19BA9EBE0C}"/>
              </a:ext>
            </a:extLst>
          </p:cNvPr>
          <p:cNvSpPr txBox="1"/>
          <p:nvPr/>
        </p:nvSpPr>
        <p:spPr>
          <a:xfrm>
            <a:off x="381003" y="6511707"/>
            <a:ext cx="8382003" cy="214701"/>
          </a:xfrm>
          <a:prstGeom prst="rect">
            <a:avLst/>
          </a:prstGeom>
          <a:noFill/>
          <a:ln cap="flat">
            <a:noFill/>
          </a:ln>
        </p:spPr>
        <p:txBody>
          <a:bodyPr vert="horz" wrap="square" lIns="45701" tIns="45701" rIns="45701" bIns="45701"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5283"/>
                </a:solidFill>
                <a:uFillTx/>
                <a:latin typeface="Arial"/>
                <a:ea typeface="Arial"/>
                <a:cs typeface="Arial"/>
              </a:rPr>
              <a:t>District of Columbia Public Schools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1200 First Street, NE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Washington, DC  20002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T  202.442.5885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F  202.442.5026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dcps.dc.gov</a:t>
            </a:r>
            <a:endParaRPr lang="en-US" sz="1800" b="0" i="0" u="none" strike="noStrike" kern="1200" cap="none" spc="0" baseline="0">
              <a:solidFill>
                <a:srgbClr val="000000"/>
              </a:solidFill>
              <a:uFillTx/>
              <a:latin typeface="Arial"/>
            </a:endParaRPr>
          </a:p>
        </p:txBody>
      </p:sp>
      <p:sp>
        <p:nvSpPr>
          <p:cNvPr id="4" name="Google Shape;46;p6">
            <a:extLst>
              <a:ext uri="{FF2B5EF4-FFF2-40B4-BE49-F238E27FC236}">
                <a16:creationId xmlns:a16="http://schemas.microsoft.com/office/drawing/2014/main" id="{2D3CC8F1-20CC-4CAD-B646-EC6C7583D8FD}"/>
              </a:ext>
            </a:extLst>
          </p:cNvPr>
          <p:cNvSpPr txBox="1">
            <a:spLocks noGrp="1"/>
          </p:cNvSpPr>
          <p:nvPr>
            <p:ph type="ctrTitle"/>
          </p:nvPr>
        </p:nvSpPr>
        <p:spPr>
          <a:xfrm>
            <a:off x="381003" y="2743200"/>
            <a:ext cx="5333996" cy="3352803"/>
          </a:xfrm>
        </p:spPr>
        <p:txBody>
          <a:bodyPr anchor="t"/>
          <a:lstStyle>
            <a:lvl1pPr>
              <a:defRPr sz="4400"/>
            </a:lvl1pPr>
          </a:lstStyle>
          <a:p>
            <a:pPr lvl="0"/>
            <a:endParaRPr lang="en-US"/>
          </a:p>
        </p:txBody>
      </p:sp>
      <p:sp>
        <p:nvSpPr>
          <p:cNvPr id="5" name="Google Shape;47;p6">
            <a:extLst>
              <a:ext uri="{FF2B5EF4-FFF2-40B4-BE49-F238E27FC236}">
                <a16:creationId xmlns:a16="http://schemas.microsoft.com/office/drawing/2014/main" id="{72EFEA44-D9BA-4B5C-AAA2-6A8B79E74E9B}"/>
              </a:ext>
            </a:extLst>
          </p:cNvPr>
          <p:cNvSpPr txBox="1">
            <a:spLocks noGrp="1"/>
          </p:cNvSpPr>
          <p:nvPr>
            <p:ph type="body" idx="4294967295"/>
          </p:nvPr>
        </p:nvSpPr>
        <p:spPr>
          <a:xfrm>
            <a:off x="381003" y="2362196"/>
            <a:ext cx="5333996" cy="381003"/>
          </a:xfrm>
        </p:spPr>
        <p:txBody>
          <a:bodyPr anchor="b"/>
          <a:lstStyle>
            <a:lvl1pPr indent="-228600">
              <a:buNone/>
              <a:defRPr>
                <a:solidFill>
                  <a:srgbClr val="A4AEB5"/>
                </a:solidFill>
              </a:defRPr>
            </a:lvl1pPr>
          </a:lstStyle>
          <a:p>
            <a:pPr lvl="0"/>
            <a:endParaRPr lang="en-US"/>
          </a:p>
        </p:txBody>
      </p:sp>
      <p:sp>
        <p:nvSpPr>
          <p:cNvPr id="6" name="Google Shape;48;p6">
            <a:extLst>
              <a:ext uri="{FF2B5EF4-FFF2-40B4-BE49-F238E27FC236}">
                <a16:creationId xmlns:a16="http://schemas.microsoft.com/office/drawing/2014/main" id="{0C4E301D-2B7D-4A7C-8242-4C397355B283}"/>
              </a:ext>
            </a:extLst>
          </p:cNvPr>
          <p:cNvSpPr txBox="1">
            <a:spLocks noGrp="1"/>
          </p:cNvSpPr>
          <p:nvPr>
            <p:ph type="pic" idx="4294967295"/>
          </p:nvPr>
        </p:nvSpPr>
        <p:spPr>
          <a:xfrm>
            <a:off x="5867403" y="2362196"/>
            <a:ext cx="2895603" cy="3733796"/>
          </a:xfrm>
        </p:spPr>
        <p:txBody>
          <a:bodyPr lIns="91421" rIns="91421"/>
          <a:lstStyle>
            <a:lvl1pPr>
              <a:defRPr/>
            </a:lvl1pPr>
          </a:lstStyle>
          <a:p>
            <a:pPr lvl="0"/>
            <a:endParaRPr lang="en-US"/>
          </a:p>
        </p:txBody>
      </p:sp>
      <p:pic>
        <p:nvPicPr>
          <p:cNvPr id="7" name="Google Shape;49;p6" descr="Picture 5">
            <a:extLst>
              <a:ext uri="{FF2B5EF4-FFF2-40B4-BE49-F238E27FC236}">
                <a16:creationId xmlns:a16="http://schemas.microsoft.com/office/drawing/2014/main" id="{3F1B1728-BF72-4394-B46B-960C6D88BCED}"/>
              </a:ext>
            </a:extLst>
          </p:cNvPr>
          <p:cNvPicPr>
            <a:picLocks noChangeAspect="1"/>
          </p:cNvPicPr>
          <p:nvPr/>
        </p:nvPicPr>
        <p:blipFill>
          <a:blip r:embed="rId2">
            <a:alphaModFix/>
          </a:blip>
          <a:srcRect/>
          <a:stretch>
            <a:fillRect/>
          </a:stretch>
        </p:blipFill>
        <p:spPr>
          <a:xfrm>
            <a:off x="228600" y="457200"/>
            <a:ext cx="2286941" cy="838203"/>
          </a:xfrm>
          <a:prstGeom prst="rect">
            <a:avLst/>
          </a:prstGeom>
          <a:noFill/>
          <a:ln cap="flat">
            <a:noFill/>
          </a:ln>
        </p:spPr>
      </p:pic>
      <p:sp>
        <p:nvSpPr>
          <p:cNvPr id="8" name="Google Shape;50;p6">
            <a:extLst>
              <a:ext uri="{FF2B5EF4-FFF2-40B4-BE49-F238E27FC236}">
                <a16:creationId xmlns:a16="http://schemas.microsoft.com/office/drawing/2014/main" id="{34D4C5AC-77FA-4542-A47B-7C7C9D75E741}"/>
              </a:ext>
            </a:extLst>
          </p:cNvPr>
          <p:cNvSpPr txBox="1">
            <a:spLocks noGrp="1"/>
          </p:cNvSpPr>
          <p:nvPr>
            <p:ph type="sldNum" sz="quarter" idx="8"/>
          </p:nvPr>
        </p:nvSpPr>
        <p:spPr/>
        <p:txBody>
          <a:bodyPr/>
          <a:lstStyle>
            <a:lvl1pPr>
              <a:defRPr/>
            </a:lvl1pPr>
          </a:lstStyle>
          <a:p>
            <a:pPr lvl="0"/>
            <a:fld id="{58DE7703-5B7F-4318-9B30-EE48CC6D10E1}" type="slidenum">
              <a:t>‹#›</a:t>
            </a:fld>
            <a:endParaRPr lang="en-US"/>
          </a:p>
        </p:txBody>
      </p:sp>
    </p:spTree>
    <p:extLst>
      <p:ext uri="{BB962C8B-B14F-4D97-AF65-F5344CB8AC3E}">
        <p14:creationId xmlns:p14="http://schemas.microsoft.com/office/powerpoint/2010/main" val="2933297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horizontal photo">
    <p:spTree>
      <p:nvGrpSpPr>
        <p:cNvPr id="1" name=""/>
        <p:cNvGrpSpPr/>
        <p:nvPr/>
      </p:nvGrpSpPr>
      <p:grpSpPr>
        <a:xfrm>
          <a:off x="0" y="0"/>
          <a:ext cx="0" cy="0"/>
          <a:chOff x="0" y="0"/>
          <a:chExt cx="0" cy="0"/>
        </a:xfrm>
      </p:grpSpPr>
      <p:cxnSp>
        <p:nvCxnSpPr>
          <p:cNvPr id="2" name="Google Shape;52;p7">
            <a:extLst>
              <a:ext uri="{FF2B5EF4-FFF2-40B4-BE49-F238E27FC236}">
                <a16:creationId xmlns:a16="http://schemas.microsoft.com/office/drawing/2014/main" id="{6505EE6C-9560-4252-82EB-774F1FD0A986}"/>
              </a:ext>
            </a:extLst>
          </p:cNvPr>
          <p:cNvCxnSpPr/>
          <p:nvPr/>
        </p:nvCxnSpPr>
        <p:spPr>
          <a:xfrm>
            <a:off x="381003" y="6476996"/>
            <a:ext cx="8381993" cy="1592"/>
          </a:xfrm>
          <a:prstGeom prst="straightConnector1">
            <a:avLst/>
          </a:prstGeom>
          <a:noFill/>
          <a:ln w="9528" cap="flat">
            <a:solidFill>
              <a:srgbClr val="BFBFBF"/>
            </a:solidFill>
            <a:prstDash val="solid"/>
            <a:round/>
          </a:ln>
        </p:spPr>
      </p:cxnSp>
      <p:sp>
        <p:nvSpPr>
          <p:cNvPr id="3" name="Google Shape;53;p7">
            <a:extLst>
              <a:ext uri="{FF2B5EF4-FFF2-40B4-BE49-F238E27FC236}">
                <a16:creationId xmlns:a16="http://schemas.microsoft.com/office/drawing/2014/main" id="{FA147597-F8C7-44CD-B883-33B2AD6ADF91}"/>
              </a:ext>
            </a:extLst>
          </p:cNvPr>
          <p:cNvSpPr txBox="1">
            <a:spLocks noGrp="1"/>
          </p:cNvSpPr>
          <p:nvPr>
            <p:ph type="title"/>
          </p:nvPr>
        </p:nvSpPr>
        <p:spPr>
          <a:xfrm>
            <a:off x="381003" y="2743200"/>
            <a:ext cx="3352803" cy="3352803"/>
          </a:xfrm>
        </p:spPr>
        <p:txBody>
          <a:bodyPr anchor="t"/>
          <a:lstStyle>
            <a:lvl1pPr>
              <a:defRPr sz="3600"/>
            </a:lvl1pPr>
          </a:lstStyle>
          <a:p>
            <a:pPr lvl="0"/>
            <a:endParaRPr lang="en-US"/>
          </a:p>
        </p:txBody>
      </p:sp>
      <p:sp>
        <p:nvSpPr>
          <p:cNvPr id="4" name="Google Shape;54;p7">
            <a:extLst>
              <a:ext uri="{FF2B5EF4-FFF2-40B4-BE49-F238E27FC236}">
                <a16:creationId xmlns:a16="http://schemas.microsoft.com/office/drawing/2014/main" id="{4F046F06-D837-4ECE-80B1-6F00EFB8D54A}"/>
              </a:ext>
            </a:extLst>
          </p:cNvPr>
          <p:cNvSpPr txBox="1">
            <a:spLocks noGrp="1"/>
          </p:cNvSpPr>
          <p:nvPr>
            <p:ph type="body" idx="4294967295"/>
          </p:nvPr>
        </p:nvSpPr>
        <p:spPr>
          <a:xfrm>
            <a:off x="381003" y="2362196"/>
            <a:ext cx="3352803" cy="381003"/>
          </a:xfrm>
        </p:spPr>
        <p:txBody>
          <a:bodyPr anchor="b"/>
          <a:lstStyle>
            <a:lvl1pPr indent="-228600">
              <a:spcBef>
                <a:spcPts val="400"/>
              </a:spcBef>
              <a:buNone/>
              <a:defRPr sz="1800">
                <a:solidFill>
                  <a:srgbClr val="A4AEB5"/>
                </a:solidFill>
              </a:defRPr>
            </a:lvl1pPr>
          </a:lstStyle>
          <a:p>
            <a:pPr lvl="0"/>
            <a:endParaRPr lang="en-US"/>
          </a:p>
        </p:txBody>
      </p:sp>
      <p:sp>
        <p:nvSpPr>
          <p:cNvPr id="5" name="Google Shape;55;p7">
            <a:extLst>
              <a:ext uri="{FF2B5EF4-FFF2-40B4-BE49-F238E27FC236}">
                <a16:creationId xmlns:a16="http://schemas.microsoft.com/office/drawing/2014/main" id="{90380FC7-2E1D-43A7-82D9-36929DDFC307}"/>
              </a:ext>
            </a:extLst>
          </p:cNvPr>
          <p:cNvSpPr txBox="1">
            <a:spLocks noGrp="1"/>
          </p:cNvSpPr>
          <p:nvPr>
            <p:ph type="pic" idx="4294967295"/>
          </p:nvPr>
        </p:nvSpPr>
        <p:spPr>
          <a:xfrm>
            <a:off x="3886200" y="2362196"/>
            <a:ext cx="4876796" cy="3733796"/>
          </a:xfrm>
        </p:spPr>
        <p:txBody>
          <a:bodyPr lIns="91421" rIns="91421"/>
          <a:lstStyle>
            <a:lvl1pPr>
              <a:defRPr/>
            </a:lvl1pPr>
          </a:lstStyle>
          <a:p>
            <a:pPr lvl="0"/>
            <a:endParaRPr lang="en-US"/>
          </a:p>
        </p:txBody>
      </p:sp>
      <p:sp>
        <p:nvSpPr>
          <p:cNvPr id="6" name="Google Shape;56;p7">
            <a:extLst>
              <a:ext uri="{FF2B5EF4-FFF2-40B4-BE49-F238E27FC236}">
                <a16:creationId xmlns:a16="http://schemas.microsoft.com/office/drawing/2014/main" id="{4F02B1B0-4263-4DA9-BF47-7A1D77FE80D2}"/>
              </a:ext>
            </a:extLst>
          </p:cNvPr>
          <p:cNvSpPr txBox="1"/>
          <p:nvPr/>
        </p:nvSpPr>
        <p:spPr>
          <a:xfrm>
            <a:off x="381003" y="6511707"/>
            <a:ext cx="8382003" cy="214701"/>
          </a:xfrm>
          <a:prstGeom prst="rect">
            <a:avLst/>
          </a:prstGeom>
          <a:noFill/>
          <a:ln cap="flat">
            <a:noFill/>
          </a:ln>
        </p:spPr>
        <p:txBody>
          <a:bodyPr vert="horz" wrap="square" lIns="45701" tIns="45701" rIns="45701" bIns="45701"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5283"/>
                </a:solidFill>
                <a:uFillTx/>
                <a:latin typeface="Arial"/>
                <a:ea typeface="Arial"/>
                <a:cs typeface="Arial"/>
              </a:rPr>
              <a:t>District of Columbia Public Schools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1200 First Street, NE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Washington, DC  20002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T  202.442.5885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F  202.442.5026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dcps.dc.gov</a:t>
            </a:r>
            <a:endParaRPr lang="en-US" sz="1800" b="0" i="0" u="none" strike="noStrike" kern="1200" cap="none" spc="0" baseline="0">
              <a:solidFill>
                <a:srgbClr val="000000"/>
              </a:solidFill>
              <a:uFillTx/>
              <a:latin typeface="Arial"/>
            </a:endParaRPr>
          </a:p>
        </p:txBody>
      </p:sp>
      <p:pic>
        <p:nvPicPr>
          <p:cNvPr id="7" name="Google Shape;57;p7" descr="Picture 5">
            <a:extLst>
              <a:ext uri="{FF2B5EF4-FFF2-40B4-BE49-F238E27FC236}">
                <a16:creationId xmlns:a16="http://schemas.microsoft.com/office/drawing/2014/main" id="{3C8B03BA-D418-4FE6-8E58-B2E87BFFDC11}"/>
              </a:ext>
            </a:extLst>
          </p:cNvPr>
          <p:cNvPicPr>
            <a:picLocks noChangeAspect="1"/>
          </p:cNvPicPr>
          <p:nvPr/>
        </p:nvPicPr>
        <p:blipFill>
          <a:blip r:embed="rId2">
            <a:alphaModFix/>
          </a:blip>
          <a:srcRect/>
          <a:stretch>
            <a:fillRect/>
          </a:stretch>
        </p:blipFill>
        <p:spPr>
          <a:xfrm>
            <a:off x="228600" y="533396"/>
            <a:ext cx="2702746" cy="990596"/>
          </a:xfrm>
          <a:prstGeom prst="rect">
            <a:avLst/>
          </a:prstGeom>
          <a:noFill/>
          <a:ln cap="flat">
            <a:noFill/>
          </a:ln>
        </p:spPr>
      </p:pic>
      <p:sp>
        <p:nvSpPr>
          <p:cNvPr id="8" name="Google Shape;58;p7">
            <a:extLst>
              <a:ext uri="{FF2B5EF4-FFF2-40B4-BE49-F238E27FC236}">
                <a16:creationId xmlns:a16="http://schemas.microsoft.com/office/drawing/2014/main" id="{50BA8571-4333-4D94-B7BB-1202BF1797B5}"/>
              </a:ext>
            </a:extLst>
          </p:cNvPr>
          <p:cNvSpPr txBox="1">
            <a:spLocks noGrp="1"/>
          </p:cNvSpPr>
          <p:nvPr>
            <p:ph type="sldNum" sz="quarter" idx="8"/>
          </p:nvPr>
        </p:nvSpPr>
        <p:spPr/>
        <p:txBody>
          <a:bodyPr/>
          <a:lstStyle>
            <a:lvl1pPr>
              <a:defRPr/>
            </a:lvl1pPr>
          </a:lstStyle>
          <a:p>
            <a:pPr lvl="0"/>
            <a:fld id="{ECBE887E-C8B9-4312-B7AE-AA482F6CF157}" type="slidenum">
              <a:t>‹#›</a:t>
            </a:fld>
            <a:endParaRPr lang="en-US"/>
          </a:p>
        </p:txBody>
      </p:sp>
    </p:spTree>
    <p:extLst>
      <p:ext uri="{BB962C8B-B14F-4D97-AF65-F5344CB8AC3E}">
        <p14:creationId xmlns:p14="http://schemas.microsoft.com/office/powerpoint/2010/main" val="37101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C203-C88E-475A-B9DB-CF263433E00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7A05E8D-98B4-4370-8F99-4CA096F5DD6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89FCB-A41D-4F74-ACFD-56EFE2ADDE63}"/>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5" name="Footer Placeholder 4">
            <a:extLst>
              <a:ext uri="{FF2B5EF4-FFF2-40B4-BE49-F238E27FC236}">
                <a16:creationId xmlns:a16="http://schemas.microsoft.com/office/drawing/2014/main" id="{26413B6A-2344-4206-BA55-0A3954343A8C}"/>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6" name="Slide Number Placeholder 5">
            <a:extLst>
              <a:ext uri="{FF2B5EF4-FFF2-40B4-BE49-F238E27FC236}">
                <a16:creationId xmlns:a16="http://schemas.microsoft.com/office/drawing/2014/main" id="{DF0FEB25-4DBB-417D-86FB-C2A7E4AD08FA}"/>
              </a:ext>
            </a:extLst>
          </p:cNvPr>
          <p:cNvSpPr txBox="1">
            <a:spLocks noGrp="1"/>
          </p:cNvSpPr>
          <p:nvPr>
            <p:ph type="sldNum" sz="quarter" idx="8"/>
          </p:nvPr>
        </p:nvSpPr>
        <p:spPr/>
        <p:txBody>
          <a:bodyPr/>
          <a:lstStyle>
            <a:lvl1pPr>
              <a:defRPr/>
            </a:lvl1pPr>
          </a:lstStyle>
          <a:p>
            <a:pPr lvl="0"/>
            <a:fld id="{16AF53F8-98CD-41CA-901E-302FA9BA4D6E}" type="slidenum">
              <a:t>‹#›</a:t>
            </a:fld>
            <a:endParaRPr lang="en-US"/>
          </a:p>
        </p:txBody>
      </p:sp>
    </p:spTree>
    <p:extLst>
      <p:ext uri="{BB962C8B-B14F-4D97-AF65-F5344CB8AC3E}">
        <p14:creationId xmlns:p14="http://schemas.microsoft.com/office/powerpoint/2010/main" val="610827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big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82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ragraph + bullet points">
    <p:spTree>
      <p:nvGrpSpPr>
        <p:cNvPr id="1" name=""/>
        <p:cNvGrpSpPr/>
        <p:nvPr/>
      </p:nvGrpSpPr>
      <p:grpSpPr>
        <a:xfrm>
          <a:off x="0" y="0"/>
          <a:ext cx="0" cy="0"/>
          <a:chOff x="0" y="0"/>
          <a:chExt cx="0" cy="0"/>
        </a:xfrm>
      </p:grpSpPr>
      <p:sp>
        <p:nvSpPr>
          <p:cNvPr id="2" name="Google Shape;64;p9">
            <a:extLst>
              <a:ext uri="{FF2B5EF4-FFF2-40B4-BE49-F238E27FC236}">
                <a16:creationId xmlns:a16="http://schemas.microsoft.com/office/drawing/2014/main" id="{6D659577-57EA-4B83-AD05-E5C76967973A}"/>
              </a:ext>
            </a:extLst>
          </p:cNvPr>
          <p:cNvSpPr/>
          <p:nvPr/>
        </p:nvSpPr>
        <p:spPr>
          <a:xfrm>
            <a:off x="381003" y="381003"/>
            <a:ext cx="8382003" cy="276221"/>
          </a:xfrm>
          <a:prstGeom prst="rect">
            <a:avLst/>
          </a:prstGeom>
          <a:solidFill>
            <a:srgbClr val="005283"/>
          </a:solidFill>
          <a:ln cap="flat">
            <a:noFill/>
            <a:prstDash val="solid"/>
          </a:ln>
        </p:spPr>
        <p:txBody>
          <a:bodyPr vert="horz" wrap="square" lIns="45701" tIns="45701" rIns="4570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p:txBody>
      </p:sp>
      <p:cxnSp>
        <p:nvCxnSpPr>
          <p:cNvPr id="3" name="Google Shape;65;p9">
            <a:extLst>
              <a:ext uri="{FF2B5EF4-FFF2-40B4-BE49-F238E27FC236}">
                <a16:creationId xmlns:a16="http://schemas.microsoft.com/office/drawing/2014/main" id="{0FBE38C9-D28E-4F10-8BA0-72CB859C02D2}"/>
              </a:ext>
            </a:extLst>
          </p:cNvPr>
          <p:cNvCxnSpPr/>
          <p:nvPr/>
        </p:nvCxnSpPr>
        <p:spPr>
          <a:xfrm>
            <a:off x="381003" y="1524003"/>
            <a:ext cx="8381993" cy="1581"/>
          </a:xfrm>
          <a:prstGeom prst="straightConnector1">
            <a:avLst/>
          </a:prstGeom>
          <a:noFill/>
          <a:ln w="9528" cap="flat">
            <a:solidFill>
              <a:srgbClr val="A4AEB5"/>
            </a:solidFill>
            <a:prstDash val="solid"/>
            <a:round/>
          </a:ln>
        </p:spPr>
      </p:cxnSp>
      <p:cxnSp>
        <p:nvCxnSpPr>
          <p:cNvPr id="4" name="Google Shape;66;p9">
            <a:extLst>
              <a:ext uri="{FF2B5EF4-FFF2-40B4-BE49-F238E27FC236}">
                <a16:creationId xmlns:a16="http://schemas.microsoft.com/office/drawing/2014/main" id="{9DCC7AC1-ED9F-49A1-82D2-7B02B12839D3}"/>
              </a:ext>
            </a:extLst>
          </p:cNvPr>
          <p:cNvCxnSpPr/>
          <p:nvPr/>
        </p:nvCxnSpPr>
        <p:spPr>
          <a:xfrm>
            <a:off x="381003" y="4465636"/>
            <a:ext cx="4038593" cy="1592"/>
          </a:xfrm>
          <a:prstGeom prst="straightConnector1">
            <a:avLst/>
          </a:prstGeom>
          <a:noFill/>
          <a:ln w="9528" cap="flat">
            <a:solidFill>
              <a:srgbClr val="A4AEB5"/>
            </a:solidFill>
            <a:prstDash val="solid"/>
            <a:round/>
          </a:ln>
        </p:spPr>
      </p:cxnSp>
      <p:cxnSp>
        <p:nvCxnSpPr>
          <p:cNvPr id="5" name="Google Shape;67;p9">
            <a:extLst>
              <a:ext uri="{FF2B5EF4-FFF2-40B4-BE49-F238E27FC236}">
                <a16:creationId xmlns:a16="http://schemas.microsoft.com/office/drawing/2014/main" id="{7CBA4D51-E7BC-4FEA-845F-7C8464BA34BA}"/>
              </a:ext>
            </a:extLst>
          </p:cNvPr>
          <p:cNvCxnSpPr/>
          <p:nvPr/>
        </p:nvCxnSpPr>
        <p:spPr>
          <a:xfrm>
            <a:off x="4724403" y="4464045"/>
            <a:ext cx="4038593" cy="1591"/>
          </a:xfrm>
          <a:prstGeom prst="straightConnector1">
            <a:avLst/>
          </a:prstGeom>
          <a:noFill/>
          <a:ln w="9528" cap="flat">
            <a:solidFill>
              <a:srgbClr val="A4AEB5"/>
            </a:solidFill>
            <a:prstDash val="solid"/>
            <a:round/>
          </a:ln>
        </p:spPr>
      </p:cxnSp>
      <p:cxnSp>
        <p:nvCxnSpPr>
          <p:cNvPr id="6" name="Google Shape;68;p9">
            <a:extLst>
              <a:ext uri="{FF2B5EF4-FFF2-40B4-BE49-F238E27FC236}">
                <a16:creationId xmlns:a16="http://schemas.microsoft.com/office/drawing/2014/main" id="{CD58E220-13FB-44C4-AFFD-C39BC819AC8F}"/>
              </a:ext>
            </a:extLst>
          </p:cNvPr>
          <p:cNvCxnSpPr/>
          <p:nvPr/>
        </p:nvCxnSpPr>
        <p:spPr>
          <a:xfrm>
            <a:off x="381003" y="6476996"/>
            <a:ext cx="8381993" cy="1592"/>
          </a:xfrm>
          <a:prstGeom prst="straightConnector1">
            <a:avLst/>
          </a:prstGeom>
          <a:noFill/>
          <a:ln w="9528" cap="flat">
            <a:solidFill>
              <a:srgbClr val="A4AEB5"/>
            </a:solidFill>
            <a:prstDash val="solid"/>
            <a:round/>
          </a:ln>
        </p:spPr>
      </p:cxnSp>
      <p:sp>
        <p:nvSpPr>
          <p:cNvPr id="7" name="Google Shape;69;p9">
            <a:extLst>
              <a:ext uri="{FF2B5EF4-FFF2-40B4-BE49-F238E27FC236}">
                <a16:creationId xmlns:a16="http://schemas.microsoft.com/office/drawing/2014/main" id="{86262742-4E29-4F98-ACA1-6A7F963562EF}"/>
              </a:ext>
            </a:extLst>
          </p:cNvPr>
          <p:cNvSpPr txBox="1">
            <a:spLocks noGrp="1"/>
          </p:cNvSpPr>
          <p:nvPr>
            <p:ph type="title"/>
          </p:nvPr>
        </p:nvSpPr>
        <p:spPr>
          <a:xfrm>
            <a:off x="381003" y="657225"/>
            <a:ext cx="8382003" cy="868359"/>
          </a:xfrm>
        </p:spPr>
        <p:txBody>
          <a:bodyPr anchor="b"/>
          <a:lstStyle>
            <a:lvl1pPr>
              <a:defRPr sz="2600">
                <a:solidFill>
                  <a:srgbClr val="A4AEB5"/>
                </a:solidFill>
              </a:defRPr>
            </a:lvl1pPr>
          </a:lstStyle>
          <a:p>
            <a:pPr lvl="0"/>
            <a:endParaRPr lang="en-US"/>
          </a:p>
        </p:txBody>
      </p:sp>
      <p:sp>
        <p:nvSpPr>
          <p:cNvPr id="8" name="Google Shape;70;p9">
            <a:extLst>
              <a:ext uri="{FF2B5EF4-FFF2-40B4-BE49-F238E27FC236}">
                <a16:creationId xmlns:a16="http://schemas.microsoft.com/office/drawing/2014/main" id="{8B7D17CA-7C9A-403F-9EFE-073D0052E178}"/>
              </a:ext>
            </a:extLst>
          </p:cNvPr>
          <p:cNvSpPr txBox="1">
            <a:spLocks noGrp="1"/>
          </p:cNvSpPr>
          <p:nvPr>
            <p:ph type="body" idx="4294967295"/>
          </p:nvPr>
        </p:nvSpPr>
        <p:spPr>
          <a:xfrm>
            <a:off x="381003" y="1676396"/>
            <a:ext cx="8382003" cy="1828800"/>
          </a:xfrm>
        </p:spPr>
        <p:txBody>
          <a:bodyPr/>
          <a:lstStyle>
            <a:lvl1pPr indent="-228600">
              <a:spcBef>
                <a:spcPts val="400"/>
              </a:spcBef>
              <a:buNone/>
              <a:defRPr sz="2000"/>
            </a:lvl1pPr>
          </a:lstStyle>
          <a:p>
            <a:pPr lvl="0"/>
            <a:endParaRPr lang="en-US"/>
          </a:p>
        </p:txBody>
      </p:sp>
      <p:sp>
        <p:nvSpPr>
          <p:cNvPr id="9" name="Google Shape;71;p9">
            <a:extLst>
              <a:ext uri="{FF2B5EF4-FFF2-40B4-BE49-F238E27FC236}">
                <a16:creationId xmlns:a16="http://schemas.microsoft.com/office/drawing/2014/main" id="{A99D066D-878B-493D-91C8-CAC09801D167}"/>
              </a:ext>
            </a:extLst>
          </p:cNvPr>
          <p:cNvSpPr txBox="1">
            <a:spLocks noGrp="1"/>
          </p:cNvSpPr>
          <p:nvPr>
            <p:ph type="body" idx="4294967295"/>
          </p:nvPr>
        </p:nvSpPr>
        <p:spPr>
          <a:xfrm>
            <a:off x="381003" y="381003"/>
            <a:ext cx="8382003" cy="276221"/>
          </a:xfrm>
        </p:spPr>
        <p:txBody>
          <a:bodyPr/>
          <a:lstStyle>
            <a:lvl1pPr>
              <a:defRPr/>
            </a:lvl1pPr>
          </a:lstStyle>
          <a:p>
            <a:pPr lvl="0"/>
            <a:endParaRPr lang="en-US"/>
          </a:p>
        </p:txBody>
      </p:sp>
      <p:sp>
        <p:nvSpPr>
          <p:cNvPr id="10" name="Google Shape;72;p9">
            <a:extLst>
              <a:ext uri="{FF2B5EF4-FFF2-40B4-BE49-F238E27FC236}">
                <a16:creationId xmlns:a16="http://schemas.microsoft.com/office/drawing/2014/main" id="{5E442403-EEAC-4848-90B9-C15B16F81FEE}"/>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3541DB9C-D4A0-4418-9B49-DAF48EF58851}" type="slidenum">
              <a:t>‹#›</a:t>
            </a:fld>
            <a:endParaRPr lang="en-US"/>
          </a:p>
        </p:txBody>
      </p:sp>
    </p:spTree>
    <p:extLst>
      <p:ext uri="{BB962C8B-B14F-4D97-AF65-F5344CB8AC3E}">
        <p14:creationId xmlns:p14="http://schemas.microsoft.com/office/powerpoint/2010/main" val="292273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ullet points and chart">
    <p:spTree>
      <p:nvGrpSpPr>
        <p:cNvPr id="1" name=""/>
        <p:cNvGrpSpPr/>
        <p:nvPr/>
      </p:nvGrpSpPr>
      <p:grpSpPr>
        <a:xfrm>
          <a:off x="0" y="0"/>
          <a:ext cx="0" cy="0"/>
          <a:chOff x="0" y="0"/>
          <a:chExt cx="0" cy="0"/>
        </a:xfrm>
      </p:grpSpPr>
      <p:sp>
        <p:nvSpPr>
          <p:cNvPr id="2" name="Google Shape;74;p10">
            <a:extLst>
              <a:ext uri="{FF2B5EF4-FFF2-40B4-BE49-F238E27FC236}">
                <a16:creationId xmlns:a16="http://schemas.microsoft.com/office/drawing/2014/main" id="{09134349-D8FD-4143-8171-69D61BA3EE34}"/>
              </a:ext>
            </a:extLst>
          </p:cNvPr>
          <p:cNvSpPr/>
          <p:nvPr/>
        </p:nvSpPr>
        <p:spPr>
          <a:xfrm>
            <a:off x="381003" y="381003"/>
            <a:ext cx="8382003" cy="276221"/>
          </a:xfrm>
          <a:prstGeom prst="rect">
            <a:avLst/>
          </a:prstGeom>
          <a:solidFill>
            <a:srgbClr val="005283"/>
          </a:solidFill>
          <a:ln cap="flat">
            <a:noFill/>
            <a:prstDash val="solid"/>
          </a:ln>
        </p:spPr>
        <p:txBody>
          <a:bodyPr vert="horz" wrap="square" lIns="45701" tIns="45701" rIns="4570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p:txBody>
      </p:sp>
      <p:cxnSp>
        <p:nvCxnSpPr>
          <p:cNvPr id="3" name="Google Shape;75;p10">
            <a:extLst>
              <a:ext uri="{FF2B5EF4-FFF2-40B4-BE49-F238E27FC236}">
                <a16:creationId xmlns:a16="http://schemas.microsoft.com/office/drawing/2014/main" id="{A816E8E6-FA81-4D2B-93DC-CDCCBFFB5957}"/>
              </a:ext>
            </a:extLst>
          </p:cNvPr>
          <p:cNvCxnSpPr/>
          <p:nvPr/>
        </p:nvCxnSpPr>
        <p:spPr>
          <a:xfrm>
            <a:off x="381003" y="1524003"/>
            <a:ext cx="8381993" cy="1581"/>
          </a:xfrm>
          <a:prstGeom prst="straightConnector1">
            <a:avLst/>
          </a:prstGeom>
          <a:noFill/>
          <a:ln w="9528" cap="flat">
            <a:solidFill>
              <a:srgbClr val="A4AEB5"/>
            </a:solidFill>
            <a:prstDash val="solid"/>
            <a:round/>
          </a:ln>
        </p:spPr>
      </p:cxnSp>
      <p:cxnSp>
        <p:nvCxnSpPr>
          <p:cNvPr id="4" name="Google Shape;76;p10">
            <a:extLst>
              <a:ext uri="{FF2B5EF4-FFF2-40B4-BE49-F238E27FC236}">
                <a16:creationId xmlns:a16="http://schemas.microsoft.com/office/drawing/2014/main" id="{2E5EF6FF-511F-4C28-A0F3-1FD6AFA95024}"/>
              </a:ext>
            </a:extLst>
          </p:cNvPr>
          <p:cNvCxnSpPr/>
          <p:nvPr/>
        </p:nvCxnSpPr>
        <p:spPr>
          <a:xfrm>
            <a:off x="381003" y="6476996"/>
            <a:ext cx="8381993" cy="1592"/>
          </a:xfrm>
          <a:prstGeom prst="straightConnector1">
            <a:avLst/>
          </a:prstGeom>
          <a:noFill/>
          <a:ln w="9528" cap="flat">
            <a:solidFill>
              <a:srgbClr val="A4AEB5"/>
            </a:solidFill>
            <a:prstDash val="solid"/>
            <a:round/>
          </a:ln>
        </p:spPr>
      </p:cxnSp>
      <p:sp>
        <p:nvSpPr>
          <p:cNvPr id="5" name="Google Shape;77;p10">
            <a:extLst>
              <a:ext uri="{FF2B5EF4-FFF2-40B4-BE49-F238E27FC236}">
                <a16:creationId xmlns:a16="http://schemas.microsoft.com/office/drawing/2014/main" id="{FFFD52BD-48C1-48B0-9CA2-7FDF20666B8A}"/>
              </a:ext>
            </a:extLst>
          </p:cNvPr>
          <p:cNvSpPr txBox="1">
            <a:spLocks noGrp="1"/>
          </p:cNvSpPr>
          <p:nvPr>
            <p:ph type="title"/>
          </p:nvPr>
        </p:nvSpPr>
        <p:spPr>
          <a:xfrm>
            <a:off x="381003" y="657225"/>
            <a:ext cx="8382003" cy="868359"/>
          </a:xfrm>
        </p:spPr>
        <p:txBody>
          <a:bodyPr anchor="b"/>
          <a:lstStyle>
            <a:lvl1pPr>
              <a:defRPr sz="2800">
                <a:solidFill>
                  <a:srgbClr val="A4AEB5"/>
                </a:solidFill>
              </a:defRPr>
            </a:lvl1pPr>
          </a:lstStyle>
          <a:p>
            <a:pPr lvl="0"/>
            <a:endParaRPr lang="en-US"/>
          </a:p>
        </p:txBody>
      </p:sp>
      <p:sp>
        <p:nvSpPr>
          <p:cNvPr id="6" name="Google Shape;78;p10">
            <a:extLst>
              <a:ext uri="{FF2B5EF4-FFF2-40B4-BE49-F238E27FC236}">
                <a16:creationId xmlns:a16="http://schemas.microsoft.com/office/drawing/2014/main" id="{5041E356-0654-47A9-A46C-100247B873B8}"/>
              </a:ext>
            </a:extLst>
          </p:cNvPr>
          <p:cNvSpPr txBox="1">
            <a:spLocks noGrp="1"/>
          </p:cNvSpPr>
          <p:nvPr>
            <p:ph type="body" idx="4294967295"/>
          </p:nvPr>
        </p:nvSpPr>
        <p:spPr>
          <a:xfrm>
            <a:off x="381003" y="1676396"/>
            <a:ext cx="8382003" cy="533396"/>
          </a:xfrm>
        </p:spPr>
        <p:txBody>
          <a:bodyPr/>
          <a:lstStyle>
            <a:lvl1pPr indent="-228600">
              <a:spcBef>
                <a:spcPts val="400"/>
              </a:spcBef>
              <a:buNone/>
              <a:defRPr sz="2000"/>
            </a:lvl1pPr>
          </a:lstStyle>
          <a:p>
            <a:pPr lvl="0"/>
            <a:endParaRPr lang="en-US"/>
          </a:p>
        </p:txBody>
      </p:sp>
      <p:sp>
        <p:nvSpPr>
          <p:cNvPr id="7" name="Google Shape;79;p10">
            <a:extLst>
              <a:ext uri="{FF2B5EF4-FFF2-40B4-BE49-F238E27FC236}">
                <a16:creationId xmlns:a16="http://schemas.microsoft.com/office/drawing/2014/main" id="{A5DC81CC-4208-4375-95D2-8FF6231E43E2}"/>
              </a:ext>
            </a:extLst>
          </p:cNvPr>
          <p:cNvSpPr txBox="1">
            <a:spLocks noGrp="1"/>
          </p:cNvSpPr>
          <p:nvPr>
            <p:ph type="body" idx="4294967295"/>
          </p:nvPr>
        </p:nvSpPr>
        <p:spPr>
          <a:xfrm>
            <a:off x="381003" y="381003"/>
            <a:ext cx="8382003" cy="276221"/>
          </a:xfrm>
        </p:spPr>
        <p:txBody>
          <a:bodyPr/>
          <a:lstStyle>
            <a:lvl1pPr>
              <a:defRPr/>
            </a:lvl1pPr>
          </a:lstStyle>
          <a:p>
            <a:pPr lvl="0"/>
            <a:endParaRPr lang="en-US"/>
          </a:p>
        </p:txBody>
      </p:sp>
      <p:sp>
        <p:nvSpPr>
          <p:cNvPr id="8" name="Google Shape;80;p10">
            <a:extLst>
              <a:ext uri="{FF2B5EF4-FFF2-40B4-BE49-F238E27FC236}">
                <a16:creationId xmlns:a16="http://schemas.microsoft.com/office/drawing/2014/main" id="{87A83778-D653-4524-A63F-ABA4D12A2574}"/>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79D9ECA0-1130-40F4-AFB4-559A19176C15}" type="slidenum">
              <a:t>‹#›</a:t>
            </a:fld>
            <a:endParaRPr lang="en-US"/>
          </a:p>
        </p:txBody>
      </p:sp>
    </p:spTree>
    <p:extLst>
      <p:ext uri="{BB962C8B-B14F-4D97-AF65-F5344CB8AC3E}">
        <p14:creationId xmlns:p14="http://schemas.microsoft.com/office/powerpoint/2010/main" val="824038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photos with captions">
    <p:spTree>
      <p:nvGrpSpPr>
        <p:cNvPr id="1" name=""/>
        <p:cNvGrpSpPr/>
        <p:nvPr/>
      </p:nvGrpSpPr>
      <p:grpSpPr>
        <a:xfrm>
          <a:off x="0" y="0"/>
          <a:ext cx="0" cy="0"/>
          <a:chOff x="0" y="0"/>
          <a:chExt cx="0" cy="0"/>
        </a:xfrm>
      </p:grpSpPr>
      <p:sp>
        <p:nvSpPr>
          <p:cNvPr id="2" name="Google Shape;82;p11">
            <a:extLst>
              <a:ext uri="{FF2B5EF4-FFF2-40B4-BE49-F238E27FC236}">
                <a16:creationId xmlns:a16="http://schemas.microsoft.com/office/drawing/2014/main" id="{5C6879D3-0896-4126-9C3F-C94A7AD445E6}"/>
              </a:ext>
            </a:extLst>
          </p:cNvPr>
          <p:cNvSpPr/>
          <p:nvPr/>
        </p:nvSpPr>
        <p:spPr>
          <a:xfrm>
            <a:off x="381003" y="381003"/>
            <a:ext cx="8382003" cy="276221"/>
          </a:xfrm>
          <a:prstGeom prst="rect">
            <a:avLst/>
          </a:prstGeom>
          <a:solidFill>
            <a:srgbClr val="005283"/>
          </a:solidFill>
          <a:ln cap="flat">
            <a:noFill/>
            <a:prstDash val="solid"/>
          </a:ln>
        </p:spPr>
        <p:txBody>
          <a:bodyPr vert="horz" wrap="square" lIns="45701" tIns="45701" rIns="4570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p:txBody>
      </p:sp>
      <p:cxnSp>
        <p:nvCxnSpPr>
          <p:cNvPr id="3" name="Google Shape;83;p11">
            <a:extLst>
              <a:ext uri="{FF2B5EF4-FFF2-40B4-BE49-F238E27FC236}">
                <a16:creationId xmlns:a16="http://schemas.microsoft.com/office/drawing/2014/main" id="{029EB501-8694-4BC8-A7B9-DE4E59779F57}"/>
              </a:ext>
            </a:extLst>
          </p:cNvPr>
          <p:cNvCxnSpPr/>
          <p:nvPr/>
        </p:nvCxnSpPr>
        <p:spPr>
          <a:xfrm>
            <a:off x="381003" y="1524003"/>
            <a:ext cx="8381993" cy="1581"/>
          </a:xfrm>
          <a:prstGeom prst="straightConnector1">
            <a:avLst/>
          </a:prstGeom>
          <a:noFill/>
          <a:ln w="9528" cap="flat">
            <a:solidFill>
              <a:srgbClr val="A4AEB5"/>
            </a:solidFill>
            <a:prstDash val="solid"/>
            <a:round/>
          </a:ln>
        </p:spPr>
      </p:cxnSp>
      <p:cxnSp>
        <p:nvCxnSpPr>
          <p:cNvPr id="4" name="Google Shape;84;p11">
            <a:extLst>
              <a:ext uri="{FF2B5EF4-FFF2-40B4-BE49-F238E27FC236}">
                <a16:creationId xmlns:a16="http://schemas.microsoft.com/office/drawing/2014/main" id="{EEAF67FA-D2A1-4DAB-BE7F-CEEE38EA6DEE}"/>
              </a:ext>
            </a:extLst>
          </p:cNvPr>
          <p:cNvCxnSpPr/>
          <p:nvPr/>
        </p:nvCxnSpPr>
        <p:spPr>
          <a:xfrm>
            <a:off x="381003" y="6476996"/>
            <a:ext cx="8381993" cy="1592"/>
          </a:xfrm>
          <a:prstGeom prst="straightConnector1">
            <a:avLst/>
          </a:prstGeom>
          <a:noFill/>
          <a:ln w="9528" cap="flat">
            <a:solidFill>
              <a:srgbClr val="A4AEB5"/>
            </a:solidFill>
            <a:prstDash val="solid"/>
            <a:round/>
          </a:ln>
        </p:spPr>
      </p:cxnSp>
      <p:sp>
        <p:nvSpPr>
          <p:cNvPr id="5" name="Google Shape;85;p11">
            <a:extLst>
              <a:ext uri="{FF2B5EF4-FFF2-40B4-BE49-F238E27FC236}">
                <a16:creationId xmlns:a16="http://schemas.microsoft.com/office/drawing/2014/main" id="{88AD7E11-9CF1-4083-8AE0-8E179509D8EC}"/>
              </a:ext>
            </a:extLst>
          </p:cNvPr>
          <p:cNvSpPr txBox="1">
            <a:spLocks noGrp="1"/>
          </p:cNvSpPr>
          <p:nvPr>
            <p:ph type="title"/>
          </p:nvPr>
        </p:nvSpPr>
        <p:spPr>
          <a:xfrm>
            <a:off x="381003" y="657225"/>
            <a:ext cx="8382003" cy="866778"/>
          </a:xfrm>
        </p:spPr>
        <p:txBody>
          <a:bodyPr anchor="b"/>
          <a:lstStyle>
            <a:lvl1pPr>
              <a:defRPr sz="2600">
                <a:solidFill>
                  <a:srgbClr val="A4AEB5"/>
                </a:solidFill>
              </a:defRPr>
            </a:lvl1pPr>
          </a:lstStyle>
          <a:p>
            <a:pPr lvl="0"/>
            <a:endParaRPr lang="en-US"/>
          </a:p>
        </p:txBody>
      </p:sp>
      <p:sp>
        <p:nvSpPr>
          <p:cNvPr id="6" name="Google Shape;86;p11">
            <a:extLst>
              <a:ext uri="{FF2B5EF4-FFF2-40B4-BE49-F238E27FC236}">
                <a16:creationId xmlns:a16="http://schemas.microsoft.com/office/drawing/2014/main" id="{7EC34F3B-590F-49FA-9469-7CC062800809}"/>
              </a:ext>
            </a:extLst>
          </p:cNvPr>
          <p:cNvSpPr txBox="1">
            <a:spLocks noGrp="1"/>
          </p:cNvSpPr>
          <p:nvPr>
            <p:ph type="body" idx="4294967295"/>
          </p:nvPr>
        </p:nvSpPr>
        <p:spPr>
          <a:xfrm>
            <a:off x="381003" y="4953003"/>
            <a:ext cx="4038603" cy="914400"/>
          </a:xfrm>
        </p:spPr>
        <p:txBody>
          <a:bodyPr/>
          <a:lstStyle>
            <a:lvl1pPr indent="-228600">
              <a:spcBef>
                <a:spcPts val="300"/>
              </a:spcBef>
              <a:buNone/>
              <a:defRPr sz="1400">
                <a:solidFill>
                  <a:srgbClr val="A4AEB5"/>
                </a:solidFill>
              </a:defRPr>
            </a:lvl1pPr>
          </a:lstStyle>
          <a:p>
            <a:pPr lvl="0"/>
            <a:endParaRPr lang="en-US"/>
          </a:p>
        </p:txBody>
      </p:sp>
      <p:sp>
        <p:nvSpPr>
          <p:cNvPr id="7" name="Google Shape;87;p11">
            <a:extLst>
              <a:ext uri="{FF2B5EF4-FFF2-40B4-BE49-F238E27FC236}">
                <a16:creationId xmlns:a16="http://schemas.microsoft.com/office/drawing/2014/main" id="{322BE957-C476-4EF2-903D-1DDC18A597A3}"/>
              </a:ext>
            </a:extLst>
          </p:cNvPr>
          <p:cNvSpPr txBox="1">
            <a:spLocks noGrp="1"/>
          </p:cNvSpPr>
          <p:nvPr>
            <p:ph type="body" idx="4294967295"/>
          </p:nvPr>
        </p:nvSpPr>
        <p:spPr>
          <a:xfrm>
            <a:off x="381003" y="381003"/>
            <a:ext cx="8382003" cy="276221"/>
          </a:xfrm>
        </p:spPr>
        <p:txBody>
          <a:bodyPr/>
          <a:lstStyle>
            <a:lvl1pPr>
              <a:defRPr/>
            </a:lvl1pPr>
          </a:lstStyle>
          <a:p>
            <a:pPr lvl="0"/>
            <a:endParaRPr lang="en-US"/>
          </a:p>
        </p:txBody>
      </p:sp>
      <p:sp>
        <p:nvSpPr>
          <p:cNvPr id="8" name="Google Shape;88;p11">
            <a:extLst>
              <a:ext uri="{FF2B5EF4-FFF2-40B4-BE49-F238E27FC236}">
                <a16:creationId xmlns:a16="http://schemas.microsoft.com/office/drawing/2014/main" id="{D7EE3E0B-15A2-44A6-80DC-1FDC7B46716D}"/>
              </a:ext>
            </a:extLst>
          </p:cNvPr>
          <p:cNvSpPr txBox="1">
            <a:spLocks noGrp="1"/>
          </p:cNvSpPr>
          <p:nvPr>
            <p:ph type="pic" idx="4294967295"/>
          </p:nvPr>
        </p:nvSpPr>
        <p:spPr>
          <a:xfrm>
            <a:off x="381003" y="1752603"/>
            <a:ext cx="4038603" cy="3124203"/>
          </a:xfrm>
        </p:spPr>
        <p:txBody>
          <a:bodyPr lIns="91421" rIns="91421"/>
          <a:lstStyle>
            <a:lvl1pPr>
              <a:defRPr/>
            </a:lvl1pPr>
          </a:lstStyle>
          <a:p>
            <a:pPr lvl="0"/>
            <a:endParaRPr lang="en-US"/>
          </a:p>
        </p:txBody>
      </p:sp>
      <p:sp>
        <p:nvSpPr>
          <p:cNvPr id="9" name="Google Shape;89;p11">
            <a:extLst>
              <a:ext uri="{FF2B5EF4-FFF2-40B4-BE49-F238E27FC236}">
                <a16:creationId xmlns:a16="http://schemas.microsoft.com/office/drawing/2014/main" id="{E444D559-E70B-48B3-9343-E3B0C6CEDF54}"/>
              </a:ext>
            </a:extLst>
          </p:cNvPr>
          <p:cNvSpPr txBox="1">
            <a:spLocks noGrp="1"/>
          </p:cNvSpPr>
          <p:nvPr>
            <p:ph type="pic" idx="4294967295"/>
          </p:nvPr>
        </p:nvSpPr>
        <p:spPr>
          <a:xfrm>
            <a:off x="4724403" y="1752603"/>
            <a:ext cx="4038603" cy="3124203"/>
          </a:xfrm>
        </p:spPr>
        <p:txBody>
          <a:bodyPr lIns="91421" rIns="91421"/>
          <a:lstStyle>
            <a:lvl1pPr>
              <a:defRPr/>
            </a:lvl1pPr>
          </a:lstStyle>
          <a:p>
            <a:pPr lvl="0"/>
            <a:endParaRPr lang="en-US"/>
          </a:p>
        </p:txBody>
      </p:sp>
      <p:sp>
        <p:nvSpPr>
          <p:cNvPr id="10" name="Google Shape;90;p11">
            <a:extLst>
              <a:ext uri="{FF2B5EF4-FFF2-40B4-BE49-F238E27FC236}">
                <a16:creationId xmlns:a16="http://schemas.microsoft.com/office/drawing/2014/main" id="{D8E08742-F566-46A2-ABE9-B5ECFC18355E}"/>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DF70DF32-4DE4-47D1-A4E4-AE4C977B9347}" type="slidenum">
              <a:t>‹#›</a:t>
            </a:fld>
            <a:endParaRPr lang="en-US"/>
          </a:p>
        </p:txBody>
      </p:sp>
    </p:spTree>
    <p:extLst>
      <p:ext uri="{BB962C8B-B14F-4D97-AF65-F5344CB8AC3E}">
        <p14:creationId xmlns:p14="http://schemas.microsoft.com/office/powerpoint/2010/main" val="619814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cxnSp>
        <p:nvCxnSpPr>
          <p:cNvPr id="2" name="Google Shape;92;p12">
            <a:extLst>
              <a:ext uri="{FF2B5EF4-FFF2-40B4-BE49-F238E27FC236}">
                <a16:creationId xmlns:a16="http://schemas.microsoft.com/office/drawing/2014/main" id="{C6A9E039-1FB1-40D0-9A33-690FF64C0291}"/>
              </a:ext>
            </a:extLst>
          </p:cNvPr>
          <p:cNvCxnSpPr/>
          <p:nvPr/>
        </p:nvCxnSpPr>
        <p:spPr>
          <a:xfrm>
            <a:off x="381003" y="6476996"/>
            <a:ext cx="8381993" cy="1592"/>
          </a:xfrm>
          <a:prstGeom prst="straightConnector1">
            <a:avLst/>
          </a:prstGeom>
          <a:noFill/>
          <a:ln w="9528" cap="flat">
            <a:solidFill>
              <a:srgbClr val="A4AEB5"/>
            </a:solidFill>
            <a:prstDash val="solid"/>
            <a:round/>
          </a:ln>
        </p:spPr>
      </p:cxnSp>
      <p:sp>
        <p:nvSpPr>
          <p:cNvPr id="3" name="Google Shape;93;p12">
            <a:extLst>
              <a:ext uri="{FF2B5EF4-FFF2-40B4-BE49-F238E27FC236}">
                <a16:creationId xmlns:a16="http://schemas.microsoft.com/office/drawing/2014/main" id="{6BBA44AE-6A09-4347-9CC8-6B47291FDAFC}"/>
              </a:ext>
            </a:extLst>
          </p:cNvPr>
          <p:cNvSpPr txBox="1">
            <a:spLocks noGrp="1"/>
          </p:cNvSpPr>
          <p:nvPr>
            <p:ph type="title"/>
          </p:nvPr>
        </p:nvSpPr>
        <p:spPr>
          <a:xfrm>
            <a:off x="381003" y="2590796"/>
            <a:ext cx="8382003" cy="1143000"/>
          </a:xfrm>
        </p:spPr>
        <p:txBody>
          <a:bodyPr/>
          <a:lstStyle>
            <a:lvl1pPr>
              <a:defRPr sz="4400"/>
            </a:lvl1pPr>
          </a:lstStyle>
          <a:p>
            <a:pPr lvl="0"/>
            <a:endParaRPr lang="en-US"/>
          </a:p>
        </p:txBody>
      </p:sp>
      <p:sp>
        <p:nvSpPr>
          <p:cNvPr id="4" name="Google Shape;94;p12">
            <a:extLst>
              <a:ext uri="{FF2B5EF4-FFF2-40B4-BE49-F238E27FC236}">
                <a16:creationId xmlns:a16="http://schemas.microsoft.com/office/drawing/2014/main" id="{556C8AB1-B702-4BE3-A53F-579AB9022BCF}"/>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3F69EF07-218F-425F-8C7B-7D84430270CD}" type="slidenum">
              <a:t>‹#›</a:t>
            </a:fld>
            <a:endParaRPr lang="en-US"/>
          </a:p>
        </p:txBody>
      </p:sp>
    </p:spTree>
    <p:extLst>
      <p:ext uri="{BB962C8B-B14F-4D97-AF65-F5344CB8AC3E}">
        <p14:creationId xmlns:p14="http://schemas.microsoft.com/office/powerpoint/2010/main" val="125575723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Google Shape;96;p13">
            <a:extLst>
              <a:ext uri="{FF2B5EF4-FFF2-40B4-BE49-F238E27FC236}">
                <a16:creationId xmlns:a16="http://schemas.microsoft.com/office/drawing/2014/main" id="{5B7F8ADF-1A81-4879-AD0F-A8A002C8DDEB}"/>
              </a:ext>
            </a:extLst>
          </p:cNvPr>
          <p:cNvSpPr txBox="1">
            <a:spLocks noGrp="1"/>
          </p:cNvSpPr>
          <p:nvPr>
            <p:ph type="sldNum" sz="quarter" idx="8"/>
          </p:nvPr>
        </p:nvSpPr>
        <p:spPr/>
        <p:txBody>
          <a:bodyPr/>
          <a:lstStyle>
            <a:lvl1pPr>
              <a:defRPr/>
            </a:lvl1pPr>
          </a:lstStyle>
          <a:p>
            <a:pPr lvl="0"/>
            <a:fld id="{10100E2F-2FB9-411B-9217-85D8EC0411C8}" type="slidenum">
              <a:t>‹#›</a:t>
            </a:fld>
            <a:endParaRPr lang="en-US"/>
          </a:p>
        </p:txBody>
      </p:sp>
    </p:spTree>
    <p:extLst>
      <p:ext uri="{BB962C8B-B14F-4D97-AF65-F5344CB8AC3E}">
        <p14:creationId xmlns:p14="http://schemas.microsoft.com/office/powerpoint/2010/main" val="3418156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1_One column bullets">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3DECE51-F2DA-4D02-85E4-EB2A87EE2DC1}"/>
              </a:ext>
            </a:extLst>
          </p:cNvPr>
          <p:cNvSpPr/>
          <p:nvPr/>
        </p:nvSpPr>
        <p:spPr>
          <a:xfrm>
            <a:off x="381003" y="355601"/>
            <a:ext cx="8382003" cy="276221"/>
          </a:xfrm>
          <a:prstGeom prst="rect">
            <a:avLst/>
          </a:prstGeom>
          <a:solidFill>
            <a:srgbClr val="005283"/>
          </a:solidFill>
          <a:ln cap="flat">
            <a:noFill/>
            <a:prstDash val="solid"/>
          </a:ln>
        </p:spPr>
        <p:txBody>
          <a:bodyPr vert="horz" wrap="square" lIns="45720" tIns="45720" rIns="45720" bIns="45720" anchor="t" anchorCtr="0" compatLnSpc="1">
            <a:noAutofit/>
          </a:bodyPr>
          <a:lstStyle/>
          <a:p>
            <a:pPr marL="0" marR="0" lvl="0" indent="0" algn="l" defTabSz="914400" rtl="0" fontAlgn="auto" hangingPunct="1">
              <a:lnSpc>
                <a:spcPct val="100000"/>
              </a:lnSpc>
              <a:spcBef>
                <a:spcPts val="0"/>
              </a:spcBef>
              <a:spcAft>
                <a:spcPts val="0"/>
              </a:spcAft>
              <a:buNone/>
              <a:tabLst/>
              <a:defRPr sz="1200" b="1" i="0" u="none" strike="noStrike" kern="0" cap="none" spc="0" baseline="0">
                <a:solidFill>
                  <a:srgbClr val="FFFFFF"/>
                </a:solidFill>
                <a:uFillTx/>
              </a:defRPr>
            </a:pPr>
            <a:endParaRPr lang="en-US" sz="1200" b="1" i="0" u="none" strike="noStrike" kern="1200" cap="none" spc="0" baseline="0">
              <a:solidFill>
                <a:srgbClr val="FFFFFF"/>
              </a:solidFill>
              <a:uFillTx/>
              <a:latin typeface="Arial"/>
            </a:endParaRPr>
          </a:p>
        </p:txBody>
      </p:sp>
      <p:sp>
        <p:nvSpPr>
          <p:cNvPr id="3" name="Straight Connector 5">
            <a:extLst>
              <a:ext uri="{FF2B5EF4-FFF2-40B4-BE49-F238E27FC236}">
                <a16:creationId xmlns:a16="http://schemas.microsoft.com/office/drawing/2014/main" id="{FBC75486-A164-43C1-BD7B-57755751EDDC}"/>
              </a:ext>
            </a:extLst>
          </p:cNvPr>
          <p:cNvSpPr/>
          <p:nvPr/>
        </p:nvSpPr>
        <p:spPr>
          <a:xfrm>
            <a:off x="381003" y="1485900"/>
            <a:ext cx="8382003"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5" cap="flat">
            <a:solidFill>
              <a:srgbClr val="A4AEB5"/>
            </a:solidFill>
            <a:prstDash val="solid"/>
            <a:miter/>
          </a:ln>
        </p:spPr>
        <p:txBody>
          <a:bodyPr vert="horz" wrap="square" lIns="45720" tIns="45720" rIns="4572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 name="Slide Number">
            <a:extLst>
              <a:ext uri="{FF2B5EF4-FFF2-40B4-BE49-F238E27FC236}">
                <a16:creationId xmlns:a16="http://schemas.microsoft.com/office/drawing/2014/main" id="{FCC3722A-3098-4F20-B896-56E5D612FD70}"/>
              </a:ext>
            </a:extLst>
          </p:cNvPr>
          <p:cNvSpPr txBox="1">
            <a:spLocks noGrp="1"/>
          </p:cNvSpPr>
          <p:nvPr>
            <p:ph type="sldNum" sz="quarter" idx="8"/>
          </p:nvPr>
        </p:nvSpPr>
        <p:spPr>
          <a:xfrm>
            <a:off x="8531726" y="6522049"/>
            <a:ext cx="231279" cy="214701"/>
          </a:xfrm>
        </p:spPr>
        <p:txBody>
          <a:bodyPr/>
          <a:lstStyle>
            <a:lvl1pPr>
              <a:defRPr sz="900" b="1">
                <a:solidFill>
                  <a:srgbClr val="005283"/>
                </a:solidFill>
              </a:defRPr>
            </a:lvl1pPr>
          </a:lstStyle>
          <a:p>
            <a:pPr lvl="0"/>
            <a:fld id="{3837E061-FF5C-46D8-8CE1-9227F3F54EBF}" type="slidenum">
              <a:t>‹#›</a:t>
            </a:fld>
            <a:endParaRPr lang="en-US"/>
          </a:p>
        </p:txBody>
      </p:sp>
      <p:sp>
        <p:nvSpPr>
          <p:cNvPr id="5" name="Straight Connector 17">
            <a:extLst>
              <a:ext uri="{FF2B5EF4-FFF2-40B4-BE49-F238E27FC236}">
                <a16:creationId xmlns:a16="http://schemas.microsoft.com/office/drawing/2014/main" id="{5FECF194-081D-4BDE-95A5-4EC06978BF16}"/>
              </a:ext>
            </a:extLst>
          </p:cNvPr>
          <p:cNvSpPr/>
          <p:nvPr/>
        </p:nvSpPr>
        <p:spPr>
          <a:xfrm>
            <a:off x="381003" y="6476996"/>
            <a:ext cx="8382003"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6345" cap="flat">
            <a:solidFill>
              <a:srgbClr val="A4AEB5"/>
            </a:solidFill>
            <a:prstDash val="solid"/>
            <a:miter/>
          </a:ln>
        </p:spPr>
        <p:txBody>
          <a:bodyPr vert="horz" wrap="square" lIns="45720" tIns="45720" rIns="4572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6" name="Title Text">
            <a:extLst>
              <a:ext uri="{FF2B5EF4-FFF2-40B4-BE49-F238E27FC236}">
                <a16:creationId xmlns:a16="http://schemas.microsoft.com/office/drawing/2014/main" id="{94F8AAD5-2BBF-46CD-8138-33F4470F38EE}"/>
              </a:ext>
            </a:extLst>
          </p:cNvPr>
          <p:cNvSpPr txBox="1">
            <a:spLocks noGrp="1"/>
          </p:cNvSpPr>
          <p:nvPr>
            <p:ph type="title"/>
          </p:nvPr>
        </p:nvSpPr>
        <p:spPr>
          <a:xfrm>
            <a:off x="381003" y="657225"/>
            <a:ext cx="8382003" cy="866778"/>
          </a:xfrm>
        </p:spPr>
        <p:txBody>
          <a:bodyPr anchor="b"/>
          <a:lstStyle>
            <a:lvl1pPr>
              <a:defRPr sz="2600">
                <a:solidFill>
                  <a:srgbClr val="1F497D"/>
                </a:solidFill>
              </a:defRPr>
            </a:lvl1pPr>
          </a:lstStyle>
          <a:p>
            <a:pPr lvl="0"/>
            <a:r>
              <a:rPr lang="en-US"/>
              <a:t>Title Text</a:t>
            </a:r>
          </a:p>
        </p:txBody>
      </p:sp>
      <p:sp>
        <p:nvSpPr>
          <p:cNvPr id="7" name="Body Level One…">
            <a:extLst>
              <a:ext uri="{FF2B5EF4-FFF2-40B4-BE49-F238E27FC236}">
                <a16:creationId xmlns:a16="http://schemas.microsoft.com/office/drawing/2014/main" id="{5FF1800B-F5C0-4B68-9CCB-D46C40D0C5B1}"/>
              </a:ext>
            </a:extLst>
          </p:cNvPr>
          <p:cNvSpPr txBox="1">
            <a:spLocks noGrp="1"/>
          </p:cNvSpPr>
          <p:nvPr>
            <p:ph type="body" idx="1"/>
          </p:nvPr>
        </p:nvSpPr>
        <p:spPr>
          <a:xfrm>
            <a:off x="381003" y="1676396"/>
            <a:ext cx="8382003" cy="4449763"/>
          </a:xfrm>
        </p:spPr>
        <p:txBody>
          <a:bodyPr>
            <a:normAutofit/>
          </a:bodyPr>
          <a:lstStyle>
            <a:lvl1pPr marL="228600" indent="-228600">
              <a:spcBef>
                <a:spcPts val="400"/>
              </a:spcBef>
              <a:buClr>
                <a:srgbClr val="3797CF"/>
              </a:buClr>
              <a:buChar char="▪"/>
              <a:defRPr sz="2000"/>
            </a:lvl1pPr>
            <a:lvl2pPr marL="619762" marR="0" lvl="1" indent="-254002" fontAlgn="auto">
              <a:lnSpc>
                <a:spcPct val="100000"/>
              </a:lnSpc>
              <a:spcBef>
                <a:spcPts val="400"/>
              </a:spcBef>
              <a:spcAft>
                <a:spcPts val="0"/>
              </a:spcAft>
              <a:buClr>
                <a:srgbClr val="3797CF"/>
              </a:buClr>
              <a:buSzPts val="2200"/>
              <a:buChar char="‒"/>
              <a:tabLst/>
              <a:defRPr lang="en-US" sz="2000" b="0" i="0" u="none" strike="noStrike" kern="0" cap="none" spc="0" baseline="0">
                <a:solidFill>
                  <a:srgbClr val="000000"/>
                </a:solidFill>
                <a:uFillTx/>
                <a:latin typeface="Calibri"/>
                <a:ea typeface="Calibri"/>
                <a:cs typeface="Calibri"/>
              </a:defRPr>
            </a:lvl2pPr>
            <a:lvl3pPr marL="1200150" marR="0" lvl="2" indent="-285750" fontAlgn="auto">
              <a:lnSpc>
                <a:spcPct val="100000"/>
              </a:lnSpc>
              <a:spcBef>
                <a:spcPts val="400"/>
              </a:spcBef>
              <a:spcAft>
                <a:spcPts val="0"/>
              </a:spcAft>
              <a:buClr>
                <a:srgbClr val="3797CF"/>
              </a:buClr>
              <a:buSzPts val="2200"/>
              <a:buChar char="▪"/>
              <a:tabLst/>
              <a:defRPr lang="en-US" b="0" i="0" u="none" strike="noStrike" kern="0" cap="none" spc="0" baseline="0">
                <a:solidFill>
                  <a:srgbClr val="000000"/>
                </a:solidFill>
                <a:uFillTx/>
                <a:latin typeface="Calibri"/>
                <a:ea typeface="Calibri"/>
                <a:cs typeface="Calibri"/>
              </a:defRPr>
            </a:lvl3pPr>
            <a:lvl4pPr marL="1698168" marR="0" lvl="3" indent="-326568" fontAlgn="auto">
              <a:lnSpc>
                <a:spcPct val="100000"/>
              </a:lnSpc>
              <a:spcBef>
                <a:spcPts val="400"/>
              </a:spcBef>
              <a:spcAft>
                <a:spcPts val="0"/>
              </a:spcAft>
              <a:buClr>
                <a:srgbClr val="3797CF"/>
              </a:buClr>
              <a:buSzPts val="2200"/>
              <a:buChar char="▪"/>
              <a:tabLst/>
              <a:defRPr lang="en-US" sz="2000" b="0" i="0" u="none" strike="noStrike" kern="0" cap="none" spc="0" baseline="0">
                <a:solidFill>
                  <a:srgbClr val="000000"/>
                </a:solidFill>
                <a:uFillTx/>
                <a:latin typeface="Calibri"/>
                <a:ea typeface="Calibri"/>
                <a:cs typeface="Calibri"/>
              </a:defRPr>
            </a:lvl4pPr>
            <a:lvl5pPr marL="2209803" marR="0" lvl="4" indent="-381003" fontAlgn="auto">
              <a:lnSpc>
                <a:spcPct val="100000"/>
              </a:lnSpc>
              <a:spcBef>
                <a:spcPts val="400"/>
              </a:spcBef>
              <a:spcAft>
                <a:spcPts val="0"/>
              </a:spcAft>
              <a:buClr>
                <a:srgbClr val="3797CF"/>
              </a:buClr>
              <a:buSzPts val="2200"/>
              <a:buChar char="▪"/>
              <a:tabLst/>
              <a:defRPr lang="en-US" sz="2000" b="0" i="0" u="none" strike="noStrike" kern="0" cap="none" spc="0" baseline="0">
                <a:solidFill>
                  <a:srgbClr val="000000"/>
                </a:solidFill>
                <a:uFillTx/>
                <a:latin typeface="Calibri"/>
                <a:ea typeface="Calibri"/>
                <a:cs typeface="Calibri"/>
              </a:defRPr>
            </a:lvl5pPr>
          </a:lstStyle>
          <a:p>
            <a:pPr lvl="0"/>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8" name="Text Placeholder 12">
            <a:extLst>
              <a:ext uri="{FF2B5EF4-FFF2-40B4-BE49-F238E27FC236}">
                <a16:creationId xmlns:a16="http://schemas.microsoft.com/office/drawing/2014/main" id="{621C8DCB-3802-4F15-86D6-933884E2764E}"/>
              </a:ext>
            </a:extLst>
          </p:cNvPr>
          <p:cNvSpPr txBox="1">
            <a:spLocks noGrp="1"/>
          </p:cNvSpPr>
          <p:nvPr>
            <p:ph type="body" idx="4294967295"/>
          </p:nvPr>
        </p:nvSpPr>
        <p:spPr>
          <a:xfrm>
            <a:off x="381003" y="381003"/>
            <a:ext cx="8382003" cy="276221"/>
          </a:xfrm>
          <a:solidFill>
            <a:srgbClr val="005283"/>
          </a:solidFill>
        </p:spPr>
        <p:txBody>
          <a:bodyPr>
            <a:normAutofit/>
          </a:bodyPr>
          <a:lstStyle>
            <a:lvl1pPr>
              <a:spcBef>
                <a:spcPts val="200"/>
              </a:spcBef>
              <a:buNone/>
              <a:defRPr sz="1100" b="1">
                <a:solidFill>
                  <a:srgbClr val="FFFFFF"/>
                </a:solidFill>
              </a:defRPr>
            </a:lvl1pPr>
          </a:lstStyle>
          <a:p>
            <a:pPr lvl="0"/>
            <a:endParaRPr lang="en-US"/>
          </a:p>
        </p:txBody>
      </p:sp>
    </p:spTree>
    <p:extLst>
      <p:ext uri="{BB962C8B-B14F-4D97-AF65-F5344CB8AC3E}">
        <p14:creationId xmlns:p14="http://schemas.microsoft.com/office/powerpoint/2010/main" val="118480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1A7E-3123-446E-A66D-9E5BE1C3877B}"/>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D5D5A1C1-BC50-4B4C-B87C-68B6B137080A}"/>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a:extLst>
              <a:ext uri="{FF2B5EF4-FFF2-40B4-BE49-F238E27FC236}">
                <a16:creationId xmlns:a16="http://schemas.microsoft.com/office/drawing/2014/main" id="{84EA3C01-8EEF-47F8-9846-308758708E56}"/>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5" name="Footer Placeholder 4">
            <a:extLst>
              <a:ext uri="{FF2B5EF4-FFF2-40B4-BE49-F238E27FC236}">
                <a16:creationId xmlns:a16="http://schemas.microsoft.com/office/drawing/2014/main" id="{8D78F382-E62F-4F2F-A62E-5447FB05A586}"/>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6" name="Slide Number Placeholder 5">
            <a:extLst>
              <a:ext uri="{FF2B5EF4-FFF2-40B4-BE49-F238E27FC236}">
                <a16:creationId xmlns:a16="http://schemas.microsoft.com/office/drawing/2014/main" id="{24AFD771-5A88-4E9D-8C10-78646AE02C41}"/>
              </a:ext>
            </a:extLst>
          </p:cNvPr>
          <p:cNvSpPr txBox="1">
            <a:spLocks noGrp="1"/>
          </p:cNvSpPr>
          <p:nvPr>
            <p:ph type="sldNum" sz="quarter" idx="8"/>
          </p:nvPr>
        </p:nvSpPr>
        <p:spPr/>
        <p:txBody>
          <a:bodyPr/>
          <a:lstStyle>
            <a:lvl1pPr>
              <a:defRPr/>
            </a:lvl1pPr>
          </a:lstStyle>
          <a:p>
            <a:pPr lvl="0"/>
            <a:fld id="{FAC274E9-9645-4EC4-8B51-F1DE26011160}" type="slidenum">
              <a:t>‹#›</a:t>
            </a:fld>
            <a:endParaRPr lang="en-US"/>
          </a:p>
        </p:txBody>
      </p:sp>
    </p:spTree>
    <p:extLst>
      <p:ext uri="{BB962C8B-B14F-4D97-AF65-F5344CB8AC3E}">
        <p14:creationId xmlns:p14="http://schemas.microsoft.com/office/powerpoint/2010/main" val="21870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A92A-3A95-4FD6-9A6C-DDD077368AE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187B401-20E6-4C46-80FE-68F258A007FC}"/>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312D0-2570-4BF7-9525-593C11DFDD0D}"/>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62508A-3DB0-4FD9-9B64-50E9BEF093DE}"/>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6" name="Footer Placeholder 5">
            <a:extLst>
              <a:ext uri="{FF2B5EF4-FFF2-40B4-BE49-F238E27FC236}">
                <a16:creationId xmlns:a16="http://schemas.microsoft.com/office/drawing/2014/main" id="{AAEF88A5-1175-4E01-BC5E-D21596ED84A9}"/>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7" name="Slide Number Placeholder 6">
            <a:extLst>
              <a:ext uri="{FF2B5EF4-FFF2-40B4-BE49-F238E27FC236}">
                <a16:creationId xmlns:a16="http://schemas.microsoft.com/office/drawing/2014/main" id="{44F784E5-2714-40B3-9B1E-6BF7047F4A1B}"/>
              </a:ext>
            </a:extLst>
          </p:cNvPr>
          <p:cNvSpPr txBox="1">
            <a:spLocks noGrp="1"/>
          </p:cNvSpPr>
          <p:nvPr>
            <p:ph type="sldNum" sz="quarter" idx="8"/>
          </p:nvPr>
        </p:nvSpPr>
        <p:spPr/>
        <p:txBody>
          <a:bodyPr/>
          <a:lstStyle>
            <a:lvl1pPr>
              <a:defRPr/>
            </a:lvl1pPr>
          </a:lstStyle>
          <a:p>
            <a:pPr lvl="0"/>
            <a:fld id="{C9F91D76-E040-42F1-9746-CE51B4DDCB70}" type="slidenum">
              <a:t>‹#›</a:t>
            </a:fld>
            <a:endParaRPr lang="en-US"/>
          </a:p>
        </p:txBody>
      </p:sp>
    </p:spTree>
    <p:extLst>
      <p:ext uri="{BB962C8B-B14F-4D97-AF65-F5344CB8AC3E}">
        <p14:creationId xmlns:p14="http://schemas.microsoft.com/office/powerpoint/2010/main" val="426279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F930-DD56-4167-8F95-73255018890D}"/>
              </a:ext>
            </a:extLst>
          </p:cNvPr>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EAF8A32A-F218-4CE2-8AB5-5C9944270611}"/>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CE554C90-E072-44C0-9271-E07A64DE9F91}"/>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9F58E-BA3A-4826-97E1-10C03F9E4CC8}"/>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962213E9-8ADA-4E2E-8A2E-D6D898FA656E}"/>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BDCA36-F4ED-4A92-B0E9-BC7E2A2F24BD}"/>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8" name="Footer Placeholder 7">
            <a:extLst>
              <a:ext uri="{FF2B5EF4-FFF2-40B4-BE49-F238E27FC236}">
                <a16:creationId xmlns:a16="http://schemas.microsoft.com/office/drawing/2014/main" id="{5FDDF156-DA48-4BDF-A995-B140C151C0DF}"/>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9" name="Slide Number Placeholder 8">
            <a:extLst>
              <a:ext uri="{FF2B5EF4-FFF2-40B4-BE49-F238E27FC236}">
                <a16:creationId xmlns:a16="http://schemas.microsoft.com/office/drawing/2014/main" id="{A92D10D9-DE7C-4BC1-B65B-E3EB48BF383F}"/>
              </a:ext>
            </a:extLst>
          </p:cNvPr>
          <p:cNvSpPr txBox="1">
            <a:spLocks noGrp="1"/>
          </p:cNvSpPr>
          <p:nvPr>
            <p:ph type="sldNum" sz="quarter" idx="8"/>
          </p:nvPr>
        </p:nvSpPr>
        <p:spPr/>
        <p:txBody>
          <a:bodyPr/>
          <a:lstStyle>
            <a:lvl1pPr>
              <a:defRPr/>
            </a:lvl1pPr>
          </a:lstStyle>
          <a:p>
            <a:pPr lvl="0"/>
            <a:fld id="{60DCCCA4-D9EC-43BA-ACA4-519FECCD1BEC}" type="slidenum">
              <a:t>‹#›</a:t>
            </a:fld>
            <a:endParaRPr lang="en-US"/>
          </a:p>
        </p:txBody>
      </p:sp>
    </p:spTree>
    <p:extLst>
      <p:ext uri="{BB962C8B-B14F-4D97-AF65-F5344CB8AC3E}">
        <p14:creationId xmlns:p14="http://schemas.microsoft.com/office/powerpoint/2010/main" val="173871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DFD3-2255-41B2-985D-D9278192AEFA}"/>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023CA9D1-E1A1-44BC-B5F8-7C51F54D2C4A}"/>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4" name="Footer Placeholder 3">
            <a:extLst>
              <a:ext uri="{FF2B5EF4-FFF2-40B4-BE49-F238E27FC236}">
                <a16:creationId xmlns:a16="http://schemas.microsoft.com/office/drawing/2014/main" id="{0C3D5414-F4B2-495B-BDB8-6BF32318DFDC}"/>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5" name="Slide Number Placeholder 4">
            <a:extLst>
              <a:ext uri="{FF2B5EF4-FFF2-40B4-BE49-F238E27FC236}">
                <a16:creationId xmlns:a16="http://schemas.microsoft.com/office/drawing/2014/main" id="{8C686C68-EAA3-44A1-BF88-DAE942017559}"/>
              </a:ext>
            </a:extLst>
          </p:cNvPr>
          <p:cNvSpPr txBox="1">
            <a:spLocks noGrp="1"/>
          </p:cNvSpPr>
          <p:nvPr>
            <p:ph type="sldNum" sz="quarter" idx="8"/>
          </p:nvPr>
        </p:nvSpPr>
        <p:spPr/>
        <p:txBody>
          <a:bodyPr/>
          <a:lstStyle>
            <a:lvl1pPr>
              <a:defRPr/>
            </a:lvl1pPr>
          </a:lstStyle>
          <a:p>
            <a:pPr lvl="0"/>
            <a:fld id="{82F2C0BB-CAD3-4C68-A1A3-BE131F9C2B1F}" type="slidenum">
              <a:t>‹#›</a:t>
            </a:fld>
            <a:endParaRPr lang="en-US"/>
          </a:p>
        </p:txBody>
      </p:sp>
    </p:spTree>
    <p:extLst>
      <p:ext uri="{BB962C8B-B14F-4D97-AF65-F5344CB8AC3E}">
        <p14:creationId xmlns:p14="http://schemas.microsoft.com/office/powerpoint/2010/main" val="426503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19927-BF15-4447-9B63-F4D1CB42271B}"/>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3" name="Footer Placeholder 2">
            <a:extLst>
              <a:ext uri="{FF2B5EF4-FFF2-40B4-BE49-F238E27FC236}">
                <a16:creationId xmlns:a16="http://schemas.microsoft.com/office/drawing/2014/main" id="{910026E9-8E01-42C9-833B-928E9EB59F80}"/>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4" name="Slide Number Placeholder 3">
            <a:extLst>
              <a:ext uri="{FF2B5EF4-FFF2-40B4-BE49-F238E27FC236}">
                <a16:creationId xmlns:a16="http://schemas.microsoft.com/office/drawing/2014/main" id="{D0516DAE-FFAE-48B0-B159-227B94434281}"/>
              </a:ext>
            </a:extLst>
          </p:cNvPr>
          <p:cNvSpPr txBox="1">
            <a:spLocks noGrp="1"/>
          </p:cNvSpPr>
          <p:nvPr>
            <p:ph type="sldNum" sz="quarter" idx="8"/>
          </p:nvPr>
        </p:nvSpPr>
        <p:spPr/>
        <p:txBody>
          <a:bodyPr/>
          <a:lstStyle>
            <a:lvl1pPr>
              <a:defRPr/>
            </a:lvl1pPr>
          </a:lstStyle>
          <a:p>
            <a:pPr lvl="0"/>
            <a:fld id="{4B8A54E3-7026-4900-90A8-6B1F11DE5E66}" type="slidenum">
              <a:t>‹#›</a:t>
            </a:fld>
            <a:endParaRPr lang="en-US"/>
          </a:p>
        </p:txBody>
      </p:sp>
    </p:spTree>
    <p:extLst>
      <p:ext uri="{BB962C8B-B14F-4D97-AF65-F5344CB8AC3E}">
        <p14:creationId xmlns:p14="http://schemas.microsoft.com/office/powerpoint/2010/main" val="301515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6B6E-CE5D-47A3-AE71-4B7A84F8A05C}"/>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0955BAD3-685A-434A-8D1F-42991A2F0B12}"/>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0ADCE9-0D65-4DC6-BA17-6758E1D38BD2}"/>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D63C9186-5583-4925-828F-EE94E58C99A9}"/>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6" name="Footer Placeholder 5">
            <a:extLst>
              <a:ext uri="{FF2B5EF4-FFF2-40B4-BE49-F238E27FC236}">
                <a16:creationId xmlns:a16="http://schemas.microsoft.com/office/drawing/2014/main" id="{37AE9858-01B5-4E24-B557-C789E7A60102}"/>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7" name="Slide Number Placeholder 6">
            <a:extLst>
              <a:ext uri="{FF2B5EF4-FFF2-40B4-BE49-F238E27FC236}">
                <a16:creationId xmlns:a16="http://schemas.microsoft.com/office/drawing/2014/main" id="{40C30323-BFC9-41CF-872E-8550479D5681}"/>
              </a:ext>
            </a:extLst>
          </p:cNvPr>
          <p:cNvSpPr txBox="1">
            <a:spLocks noGrp="1"/>
          </p:cNvSpPr>
          <p:nvPr>
            <p:ph type="sldNum" sz="quarter" idx="8"/>
          </p:nvPr>
        </p:nvSpPr>
        <p:spPr/>
        <p:txBody>
          <a:bodyPr/>
          <a:lstStyle>
            <a:lvl1pPr>
              <a:defRPr/>
            </a:lvl1pPr>
          </a:lstStyle>
          <a:p>
            <a:pPr lvl="0"/>
            <a:fld id="{B78B0526-880F-4F20-9F5B-FADEC818DFBF}" type="slidenum">
              <a:t>‹#›</a:t>
            </a:fld>
            <a:endParaRPr lang="en-US"/>
          </a:p>
        </p:txBody>
      </p:sp>
    </p:spTree>
    <p:extLst>
      <p:ext uri="{BB962C8B-B14F-4D97-AF65-F5344CB8AC3E}">
        <p14:creationId xmlns:p14="http://schemas.microsoft.com/office/powerpoint/2010/main" val="145898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315D-B697-4C41-85F4-C480E333BFAF}"/>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20E4C6F0-DDDA-4844-9755-9FCB7E4E0BAA}"/>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57D840ED-9792-4A03-84EC-87D9967AFD9D}"/>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91827435-F905-4DF4-877E-1DBC8A3D74DD}"/>
              </a:ext>
            </a:extLst>
          </p:cNvPr>
          <p:cNvSpPr txBox="1">
            <a:spLocks noGrp="1"/>
          </p:cNvSpPr>
          <p:nvPr>
            <p:ph type="dt" sz="half" idx="7"/>
          </p:nvPr>
        </p:nvSpPr>
        <p:spPr/>
        <p:txBody>
          <a:bodyPr/>
          <a:lstStyle>
            <a:lvl1pPr>
              <a:defRPr/>
            </a:lvl1pPr>
          </a:lstStyle>
          <a:p>
            <a:pPr lvl="0"/>
            <a:r>
              <a:rPr lang="en-US"/>
              <a:t>District of Columbia Public Schools  | November 2018</a:t>
            </a:r>
          </a:p>
        </p:txBody>
      </p:sp>
      <p:sp>
        <p:nvSpPr>
          <p:cNvPr id="6" name="Footer Placeholder 5">
            <a:extLst>
              <a:ext uri="{FF2B5EF4-FFF2-40B4-BE49-F238E27FC236}">
                <a16:creationId xmlns:a16="http://schemas.microsoft.com/office/drawing/2014/main" id="{F66333A8-C303-465C-A2BB-D1F8E1A61C08}"/>
              </a:ext>
            </a:extLst>
          </p:cNvPr>
          <p:cNvSpPr txBox="1">
            <a:spLocks noGrp="1"/>
          </p:cNvSpPr>
          <p:nvPr>
            <p:ph type="ftr" sz="quarter" idx="9"/>
          </p:nvPr>
        </p:nvSpPr>
        <p:spPr/>
        <p:txBody>
          <a:bodyPr/>
          <a:lstStyle>
            <a:lvl1pPr>
              <a:defRPr/>
            </a:lvl1pPr>
          </a:lstStyle>
          <a:p>
            <a:pPr lvl="0"/>
            <a:r>
              <a:rPr lang="en-US"/>
              <a:t>District of Columbia Public Schools  | November 2018</a:t>
            </a:r>
          </a:p>
        </p:txBody>
      </p:sp>
      <p:sp>
        <p:nvSpPr>
          <p:cNvPr id="7" name="Slide Number Placeholder 6">
            <a:extLst>
              <a:ext uri="{FF2B5EF4-FFF2-40B4-BE49-F238E27FC236}">
                <a16:creationId xmlns:a16="http://schemas.microsoft.com/office/drawing/2014/main" id="{57178B96-161F-4D14-9355-4F175A3F1860}"/>
              </a:ext>
            </a:extLst>
          </p:cNvPr>
          <p:cNvSpPr txBox="1">
            <a:spLocks noGrp="1"/>
          </p:cNvSpPr>
          <p:nvPr>
            <p:ph type="sldNum" sz="quarter" idx="8"/>
          </p:nvPr>
        </p:nvSpPr>
        <p:spPr/>
        <p:txBody>
          <a:bodyPr/>
          <a:lstStyle>
            <a:lvl1pPr>
              <a:defRPr/>
            </a:lvl1pPr>
          </a:lstStyle>
          <a:p>
            <a:pPr lvl="0"/>
            <a:fld id="{AAAF8983-80DB-4EF2-8110-473019764D7B}" type="slidenum">
              <a:t>‹#›</a:t>
            </a:fld>
            <a:endParaRPr lang="en-US"/>
          </a:p>
        </p:txBody>
      </p:sp>
    </p:spTree>
    <p:extLst>
      <p:ext uri="{BB962C8B-B14F-4D97-AF65-F5344CB8AC3E}">
        <p14:creationId xmlns:p14="http://schemas.microsoft.com/office/powerpoint/2010/main" val="315355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84A338-949B-4790-8CFD-755DC4440AB4}"/>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90171C45-FE4F-4D86-B065-D94C877B10F8}"/>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2074E-90B8-4C96-8847-A7315091309F}"/>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a:t>District of Columbia Public Schools  | November 2018</a:t>
            </a:r>
          </a:p>
        </p:txBody>
      </p:sp>
      <p:sp>
        <p:nvSpPr>
          <p:cNvPr id="5" name="Footer Placeholder 4">
            <a:extLst>
              <a:ext uri="{FF2B5EF4-FFF2-40B4-BE49-F238E27FC236}">
                <a16:creationId xmlns:a16="http://schemas.microsoft.com/office/drawing/2014/main" id="{2292E4C2-C897-4110-AA25-A922499ED46E}"/>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a:t>District of Columbia Public Schools  | November 2018</a:t>
            </a:r>
          </a:p>
        </p:txBody>
      </p:sp>
      <p:sp>
        <p:nvSpPr>
          <p:cNvPr id="6" name="Slide Number Placeholder 5">
            <a:extLst>
              <a:ext uri="{FF2B5EF4-FFF2-40B4-BE49-F238E27FC236}">
                <a16:creationId xmlns:a16="http://schemas.microsoft.com/office/drawing/2014/main" id="{C5880DA4-66D5-4277-946C-BEDB5CA5EDA2}"/>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BD1C2186-F59E-47E7-B657-3AF21306F4C0}"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Google Shape;6;p1">
            <a:extLst>
              <a:ext uri="{FF2B5EF4-FFF2-40B4-BE49-F238E27FC236}">
                <a16:creationId xmlns:a16="http://schemas.microsoft.com/office/drawing/2014/main" id="{D2B227B5-F65E-45A8-9D7B-A259C9D89959}"/>
              </a:ext>
            </a:extLst>
          </p:cNvPr>
          <p:cNvCxnSpPr/>
          <p:nvPr/>
        </p:nvCxnSpPr>
        <p:spPr>
          <a:xfrm>
            <a:off x="381003" y="6476996"/>
            <a:ext cx="8381993" cy="1592"/>
          </a:xfrm>
          <a:prstGeom prst="straightConnector1">
            <a:avLst/>
          </a:prstGeom>
          <a:noFill/>
          <a:ln w="9528" cap="flat">
            <a:solidFill>
              <a:srgbClr val="BFBFBF"/>
            </a:solidFill>
            <a:prstDash val="solid"/>
            <a:round/>
          </a:ln>
        </p:spPr>
      </p:cxnSp>
      <p:sp>
        <p:nvSpPr>
          <p:cNvPr id="3" name="Google Shape;7;p1">
            <a:extLst>
              <a:ext uri="{FF2B5EF4-FFF2-40B4-BE49-F238E27FC236}">
                <a16:creationId xmlns:a16="http://schemas.microsoft.com/office/drawing/2014/main" id="{B41EA1D7-DC4F-47EA-BEFB-5C1E408647D3}"/>
              </a:ext>
            </a:extLst>
          </p:cNvPr>
          <p:cNvSpPr/>
          <p:nvPr/>
        </p:nvSpPr>
        <p:spPr>
          <a:xfrm>
            <a:off x="381003" y="5333996"/>
            <a:ext cx="8382003" cy="761996"/>
          </a:xfrm>
          <a:prstGeom prst="rect">
            <a:avLst/>
          </a:prstGeom>
          <a:solidFill>
            <a:srgbClr val="005283">
              <a:alpha val="0"/>
            </a:srgbClr>
          </a:solidFill>
          <a:ln w="9528" cap="flat">
            <a:solidFill>
              <a:srgbClr val="FFFFFF"/>
            </a:solidFill>
            <a:prstDash val="solid"/>
            <a:round/>
          </a:ln>
        </p:spPr>
        <p:txBody>
          <a:bodyPr vert="horz" wrap="square" lIns="45701" tIns="45701" rIns="4570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p:txBody>
      </p:sp>
      <p:sp>
        <p:nvSpPr>
          <p:cNvPr id="4" name="Google Shape;8;p1">
            <a:extLst>
              <a:ext uri="{FF2B5EF4-FFF2-40B4-BE49-F238E27FC236}">
                <a16:creationId xmlns:a16="http://schemas.microsoft.com/office/drawing/2014/main" id="{A7A1601B-D234-439B-9771-82840A4725AC}"/>
              </a:ext>
            </a:extLst>
          </p:cNvPr>
          <p:cNvSpPr txBox="1">
            <a:spLocks noGrp="1"/>
          </p:cNvSpPr>
          <p:nvPr>
            <p:ph type="title"/>
          </p:nvPr>
        </p:nvSpPr>
        <p:spPr>
          <a:xfrm>
            <a:off x="381003" y="5333996"/>
            <a:ext cx="8382003" cy="761996"/>
          </a:xfrm>
          <a:prstGeom prst="rect">
            <a:avLst/>
          </a:prstGeom>
          <a:noFill/>
          <a:ln>
            <a:noFill/>
          </a:ln>
        </p:spPr>
        <p:txBody>
          <a:bodyPr vert="horz" wrap="square" lIns="45701" tIns="45701" rIns="45701" bIns="45701" anchor="ctr" anchorCtr="0" compatLnSpc="1">
            <a:noAutofit/>
          </a:bodyPr>
          <a:lstStyle/>
          <a:p>
            <a:pPr lvl="0"/>
            <a:endParaRPr lang="en-US"/>
          </a:p>
        </p:txBody>
      </p:sp>
      <p:sp>
        <p:nvSpPr>
          <p:cNvPr id="5" name="Google Shape;9;p1">
            <a:extLst>
              <a:ext uri="{FF2B5EF4-FFF2-40B4-BE49-F238E27FC236}">
                <a16:creationId xmlns:a16="http://schemas.microsoft.com/office/drawing/2014/main" id="{3C30536A-2F09-4DED-89FE-8E435DC5E8BB}"/>
              </a:ext>
            </a:extLst>
          </p:cNvPr>
          <p:cNvSpPr txBox="1"/>
          <p:nvPr/>
        </p:nvSpPr>
        <p:spPr>
          <a:xfrm>
            <a:off x="381003" y="6511707"/>
            <a:ext cx="8382003" cy="214701"/>
          </a:xfrm>
          <a:prstGeom prst="rect">
            <a:avLst/>
          </a:prstGeom>
          <a:noFill/>
          <a:ln cap="flat">
            <a:noFill/>
          </a:ln>
        </p:spPr>
        <p:txBody>
          <a:bodyPr vert="horz" wrap="square" lIns="45701" tIns="45701" rIns="45701" bIns="45701"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5283"/>
                </a:solidFill>
                <a:uFillTx/>
                <a:latin typeface="Arial"/>
                <a:ea typeface="Arial"/>
                <a:cs typeface="Arial"/>
              </a:rPr>
              <a:t>District of Columbia Public Schools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1200 First Street, NE   </a:t>
            </a:r>
            <a:r>
              <a:rPr lang="en-US" sz="900" b="0" i="0" u="none" strike="noStrike" kern="1200" cap="none" spc="0" baseline="0">
                <a:solidFill>
                  <a:srgbClr val="BFBFBF"/>
                </a:solidFill>
                <a:uFillTx/>
                <a:latin typeface="Arial"/>
                <a:ea typeface="Arial"/>
                <a:cs typeface="Arial"/>
              </a:rPr>
              <a:t>|</a:t>
            </a:r>
            <a:r>
              <a:rPr lang="en-US" sz="900" b="0" i="0" u="none" strike="noStrike" kern="1200" cap="none" spc="0" baseline="0">
                <a:solidFill>
                  <a:srgbClr val="005283"/>
                </a:solidFill>
                <a:uFillTx/>
                <a:latin typeface="Arial"/>
                <a:ea typeface="Arial"/>
                <a:cs typeface="Arial"/>
              </a:rPr>
              <a:t>  Washington, DC  20002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T  202.442.5885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F  202.442.5026 </a:t>
            </a:r>
            <a:r>
              <a:rPr lang="en-US" sz="900" b="0" i="0" u="none" strike="noStrike" kern="1200" cap="none" spc="0" baseline="0">
                <a:solidFill>
                  <a:srgbClr val="BFBFBF"/>
                </a:solidFill>
                <a:uFillTx/>
                <a:latin typeface="Arial"/>
                <a:ea typeface="Arial"/>
                <a:cs typeface="Arial"/>
              </a:rPr>
              <a:t> |  </a:t>
            </a:r>
            <a:r>
              <a:rPr lang="en-US" sz="900" b="0" i="0" u="none" strike="noStrike" kern="1200" cap="none" spc="0" baseline="0">
                <a:solidFill>
                  <a:srgbClr val="005283"/>
                </a:solidFill>
                <a:uFillTx/>
                <a:latin typeface="Arial"/>
                <a:ea typeface="Arial"/>
                <a:cs typeface="Arial"/>
              </a:rPr>
              <a:t>dcps.dc.gov</a:t>
            </a:r>
            <a:endParaRPr lang="en-US" sz="1800" b="0" i="0" u="none" strike="noStrike" kern="1200" cap="none" spc="0" baseline="0">
              <a:solidFill>
                <a:srgbClr val="000000"/>
              </a:solidFill>
              <a:uFillTx/>
              <a:latin typeface="Arial"/>
            </a:endParaRPr>
          </a:p>
        </p:txBody>
      </p:sp>
      <p:pic>
        <p:nvPicPr>
          <p:cNvPr id="6" name="Google Shape;10;p1" descr="Picture 5">
            <a:extLst>
              <a:ext uri="{FF2B5EF4-FFF2-40B4-BE49-F238E27FC236}">
                <a16:creationId xmlns:a16="http://schemas.microsoft.com/office/drawing/2014/main" id="{BE0AF9AC-11D7-40D6-85D6-00FCBDC9E1C9}"/>
              </a:ext>
            </a:extLst>
          </p:cNvPr>
          <p:cNvPicPr>
            <a:picLocks noChangeAspect="1"/>
          </p:cNvPicPr>
          <p:nvPr/>
        </p:nvPicPr>
        <p:blipFill>
          <a:blip r:embed="rId15">
            <a:alphaModFix/>
          </a:blip>
          <a:srcRect/>
          <a:stretch>
            <a:fillRect/>
          </a:stretch>
        </p:blipFill>
        <p:spPr>
          <a:xfrm>
            <a:off x="228600" y="495303"/>
            <a:ext cx="2702746" cy="990596"/>
          </a:xfrm>
          <a:prstGeom prst="rect">
            <a:avLst/>
          </a:prstGeom>
          <a:noFill/>
          <a:ln cap="flat">
            <a:noFill/>
          </a:ln>
        </p:spPr>
      </p:pic>
      <p:sp>
        <p:nvSpPr>
          <p:cNvPr id="7" name="Google Shape;11;p1">
            <a:extLst>
              <a:ext uri="{FF2B5EF4-FFF2-40B4-BE49-F238E27FC236}">
                <a16:creationId xmlns:a16="http://schemas.microsoft.com/office/drawing/2014/main" id="{5267CCB0-F4EC-4655-ABFC-F7C86A14D3B7}"/>
              </a:ext>
            </a:extLst>
          </p:cNvPr>
          <p:cNvSpPr txBox="1">
            <a:spLocks noGrp="1"/>
          </p:cNvSpPr>
          <p:nvPr>
            <p:ph type="body" idx="1"/>
          </p:nvPr>
        </p:nvSpPr>
        <p:spPr>
          <a:xfrm>
            <a:off x="457200" y="1600200"/>
            <a:ext cx="8229600" cy="4525959"/>
          </a:xfrm>
          <a:prstGeom prst="rect">
            <a:avLst/>
          </a:prstGeom>
          <a:noFill/>
          <a:ln>
            <a:noFill/>
          </a:ln>
        </p:spPr>
        <p:txBody>
          <a:bodyPr vert="horz" wrap="square" lIns="45701" tIns="45701" rIns="45701" bIns="45701"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12;p1">
            <a:extLst>
              <a:ext uri="{FF2B5EF4-FFF2-40B4-BE49-F238E27FC236}">
                <a16:creationId xmlns:a16="http://schemas.microsoft.com/office/drawing/2014/main" id="{8B357D27-8548-4A4E-B96D-0340ADAE8685}"/>
              </a:ext>
            </a:extLst>
          </p:cNvPr>
          <p:cNvSpPr txBox="1">
            <a:spLocks noGrp="1"/>
          </p:cNvSpPr>
          <p:nvPr>
            <p:ph type="sldNum" sz="quarter" idx="4"/>
          </p:nvPr>
        </p:nvSpPr>
        <p:spPr>
          <a:xfrm>
            <a:off x="4419596" y="6172200"/>
            <a:ext cx="2133596" cy="368302"/>
          </a:xfrm>
          <a:prstGeom prst="rect">
            <a:avLst/>
          </a:prstGeom>
          <a:noFill/>
          <a:ln>
            <a:noFill/>
          </a:ln>
        </p:spPr>
        <p:txBody>
          <a:bodyPr vert="horz" wrap="square" lIns="45701" tIns="45701" rIns="4570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Arial"/>
                <a:cs typeface="Arial"/>
              </a:defRPr>
            </a:lvl1pPr>
          </a:lstStyle>
          <a:p>
            <a:pPr lvl="0"/>
            <a:fld id="{6B225FCB-746D-4B1B-81AC-C8917EB7F2B9}" type="slidenum">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marL="0" marR="0" lvl="0" indent="0" algn="l" defTabSz="914400" rtl="0" fontAlgn="auto" hangingPunct="1">
        <a:lnSpc>
          <a:spcPct val="100000"/>
        </a:lnSpc>
        <a:spcBef>
          <a:spcPts val="0"/>
        </a:spcBef>
        <a:spcAft>
          <a:spcPts val="0"/>
        </a:spcAft>
        <a:buNone/>
        <a:tabLst/>
        <a:defRPr lang="en-US" sz="2400" b="0" i="0" u="none" strike="noStrike" kern="0" cap="none" spc="0" baseline="0">
          <a:solidFill>
            <a:srgbClr val="005283"/>
          </a:solidFill>
          <a:uFillTx/>
          <a:latin typeface="Calibri"/>
          <a:ea typeface="Calibri"/>
          <a:cs typeface="Calibri"/>
        </a:defRPr>
      </a:lvl1pPr>
    </p:titleStyle>
    <p:bodyStyle>
      <a:lvl1pPr marL="457200" marR="0" lvl="0" indent="-368302" algn="l" defTabSz="914400" rtl="0" fontAlgn="auto" hangingPunct="1">
        <a:lnSpc>
          <a:spcPct val="100000"/>
        </a:lnSpc>
        <a:spcBef>
          <a:spcPts val="500"/>
        </a:spcBef>
        <a:spcAft>
          <a:spcPts val="0"/>
        </a:spcAft>
        <a:buClr>
          <a:srgbClr val="000000"/>
        </a:buClr>
        <a:buSzPts val="2200"/>
        <a:buFont typeface="Arial"/>
        <a:buChar char="•"/>
        <a:tabLst/>
        <a:defRPr lang="en-US" sz="2200" b="0" i="0" u="none" strike="noStrike" kern="0" cap="none" spc="0" baseline="0">
          <a:solidFill>
            <a:srgbClr val="000000"/>
          </a:solidFill>
          <a:uFillTx/>
          <a:latin typeface="Calibri"/>
          <a:ea typeface="Calibri"/>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dcpsgoestocollege.org/guide-resource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D171-ADF8-4FFB-B78D-B2E60A757C81}"/>
              </a:ext>
            </a:extLst>
          </p:cNvPr>
          <p:cNvSpPr txBox="1">
            <a:spLocks noGrp="1"/>
          </p:cNvSpPr>
          <p:nvPr>
            <p:ph type="title"/>
          </p:nvPr>
        </p:nvSpPr>
        <p:spPr>
          <a:xfrm>
            <a:off x="506897" y="2410074"/>
            <a:ext cx="4932611" cy="2923926"/>
          </a:xfrm>
        </p:spPr>
        <p:txBody>
          <a:bodyPr>
            <a:normAutofit fontScale="90000"/>
          </a:bodyPr>
          <a:lstStyle/>
          <a:p>
            <a:pPr algn="ctr"/>
            <a:br>
              <a:rPr lang="en-US" sz="3000" dirty="0">
                <a:latin typeface="Calibri"/>
              </a:rPr>
            </a:br>
            <a:r>
              <a:rPr lang="en-US" sz="3000" dirty="0">
                <a:latin typeface="Calibri"/>
              </a:rPr>
              <a:t>DCPS Student’s Guide to Graduation, College, and Career</a:t>
            </a:r>
            <a:br>
              <a:rPr lang="en-US" sz="3000" dirty="0">
                <a:latin typeface="Calibri"/>
              </a:rPr>
            </a:br>
            <a:br>
              <a:rPr lang="en-US" sz="3000" dirty="0">
                <a:latin typeface="Calibri"/>
              </a:rPr>
            </a:br>
            <a:br>
              <a:rPr lang="en-US" sz="3000" dirty="0">
                <a:latin typeface="Calibri"/>
              </a:rPr>
            </a:br>
            <a:br>
              <a:rPr lang="en-US" sz="3000" dirty="0">
                <a:latin typeface="Calibri"/>
              </a:rPr>
            </a:br>
            <a:br>
              <a:rPr lang="en-US" sz="3000" dirty="0">
                <a:latin typeface="Calibri"/>
              </a:rPr>
            </a:br>
            <a:r>
              <a:rPr lang="en-US" sz="2000" dirty="0">
                <a:latin typeface="Calibri"/>
              </a:rPr>
              <a:t>Student and Family Overview</a:t>
            </a:r>
            <a:br>
              <a:rPr lang="en-US" sz="3000" dirty="0">
                <a:latin typeface="Calibri"/>
                <a:cs typeface="Calibri"/>
              </a:rPr>
            </a:br>
            <a:br>
              <a:rPr lang="en-US" sz="3000" dirty="0">
                <a:latin typeface="Calibri"/>
                <a:cs typeface="Calibri"/>
              </a:rPr>
            </a:br>
            <a:br>
              <a:rPr lang="en-US" sz="1800" dirty="0">
                <a:latin typeface="Calibri"/>
                <a:cs typeface="Calibri"/>
              </a:rPr>
            </a:br>
            <a:endParaRPr lang="en-US" sz="30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4D24-BAF6-46D6-BB19-9A7E696BA729}"/>
              </a:ext>
            </a:extLst>
          </p:cNvPr>
          <p:cNvSpPr txBox="1">
            <a:spLocks noGrp="1"/>
          </p:cNvSpPr>
          <p:nvPr>
            <p:ph type="title"/>
          </p:nvPr>
        </p:nvSpPr>
        <p:spPr/>
        <p:txBody>
          <a:bodyPr/>
          <a:lstStyle/>
          <a:p>
            <a:pPr lvl="0"/>
            <a:r>
              <a:rPr lang="en-US"/>
              <a:t>Page 4: College</a:t>
            </a:r>
          </a:p>
        </p:txBody>
      </p:sp>
      <p:pic>
        <p:nvPicPr>
          <p:cNvPr id="3" name="Picture 4" descr="A person standing in a room&#10;&#10;Description generated with very high confidence">
            <a:extLst>
              <a:ext uri="{FF2B5EF4-FFF2-40B4-BE49-F238E27FC236}">
                <a16:creationId xmlns:a16="http://schemas.microsoft.com/office/drawing/2014/main" id="{CCA052D4-B64B-45A4-9D3F-52AD7AF6365F}"/>
              </a:ext>
            </a:extLst>
          </p:cNvPr>
          <p:cNvPicPr>
            <a:picLocks noChangeAspect="1"/>
          </p:cNvPicPr>
          <p:nvPr/>
        </p:nvPicPr>
        <p:blipFill>
          <a:blip r:embed="rId3"/>
          <a:stretch>
            <a:fillRect/>
          </a:stretch>
        </p:blipFill>
        <p:spPr>
          <a:xfrm>
            <a:off x="5381545" y="1446727"/>
            <a:ext cx="3254660" cy="4881990"/>
          </a:xfrm>
          <a:prstGeom prst="rect">
            <a:avLst/>
          </a:prstGeom>
          <a:noFill/>
          <a:ln cap="flat">
            <a:noFill/>
          </a:ln>
        </p:spPr>
      </p:pic>
      <p:sp>
        <p:nvSpPr>
          <p:cNvPr id="4" name="Content Placeholder 2">
            <a:extLst>
              <a:ext uri="{FF2B5EF4-FFF2-40B4-BE49-F238E27FC236}">
                <a16:creationId xmlns:a16="http://schemas.microsoft.com/office/drawing/2014/main" id="{332F4043-390E-4AB8-97D8-499387F5E7A5}"/>
              </a:ext>
            </a:extLst>
          </p:cNvPr>
          <p:cNvSpPr txBox="1">
            <a:spLocks noGrp="1"/>
          </p:cNvSpPr>
          <p:nvPr>
            <p:ph type="body" idx="4294967295"/>
          </p:nvPr>
        </p:nvSpPr>
        <p:spPr>
          <a:xfrm>
            <a:off x="480363" y="1687501"/>
            <a:ext cx="4420250" cy="4641215"/>
          </a:xfrm>
          <a:prstGeom prst="wedgeRoundRectCallout">
            <a:avLst>
              <a:gd name="adj1" fmla="val 58447"/>
              <a:gd name="adj2" fmla="val -18424"/>
              <a:gd name="adj3" fmla="val 16667"/>
            </a:avLst>
          </a:prstGeom>
          <a:solidFill>
            <a:srgbClr val="FFFFFF"/>
          </a:solidFill>
          <a:ln w="9528">
            <a:solidFill>
              <a:srgbClr val="00B0F0"/>
            </a:solidFill>
            <a:prstDash val="solid"/>
          </a:ln>
        </p:spPr>
        <p:txBody>
          <a:bodyPr>
            <a:noAutofit/>
          </a:bodyPr>
          <a:lstStyle/>
          <a:p>
            <a:pPr marL="170819" lvl="0" indent="-170819"/>
            <a:r>
              <a:rPr lang="en-US" sz="2000" dirty="0"/>
              <a:t>Likelihood of admission based on application data (Likely, Match, Reach) (9</a:t>
            </a:r>
            <a:r>
              <a:rPr lang="en-US" sz="2000" baseline="30000" dirty="0"/>
              <a:t>th</a:t>
            </a:r>
            <a:r>
              <a:rPr lang="en-US" sz="2000" dirty="0"/>
              <a:t>-11</a:t>
            </a:r>
            <a:r>
              <a:rPr lang="en-US" sz="2000" baseline="30000" dirty="0"/>
              <a:t>th</a:t>
            </a:r>
            <a:r>
              <a:rPr lang="en-US" sz="2000" dirty="0"/>
              <a:t> grade Guide)</a:t>
            </a:r>
            <a:endParaRPr lang="en-US" sz="2000" dirty="0">
              <a:cs typeface="Calibri"/>
            </a:endParaRPr>
          </a:p>
          <a:p>
            <a:pPr marL="170819" lvl="0" indent="-170819"/>
            <a:r>
              <a:rPr lang="en-US" sz="2000" dirty="0"/>
              <a:t>Colleges listed are based on individual student factors and Smart College Choices</a:t>
            </a:r>
          </a:p>
          <a:p>
            <a:pPr marL="170819" indent="-170819"/>
            <a:r>
              <a:rPr lang="en-US" sz="2000" dirty="0"/>
              <a:t> Smart College Choices are informed by graduation rates and history of DCPS student success at the colleges.</a:t>
            </a:r>
            <a:endParaRPr lang="en-US" sz="2000" dirty="0">
              <a:cs typeface="Calibri"/>
            </a:endParaRPr>
          </a:p>
          <a:p>
            <a:pPr marL="170819" lvl="0" indent="-170819"/>
            <a:r>
              <a:rPr lang="en-US" sz="2000" dirty="0"/>
              <a:t>Visit the links provided to read more about financial aid and scholarships.</a:t>
            </a:r>
            <a:endParaRPr lang="en-US" sz="2000" dirty="0">
              <a:cs typeface="Calibri"/>
            </a:endParaRPr>
          </a:p>
        </p:txBody>
      </p:sp>
      <p:pic>
        <p:nvPicPr>
          <p:cNvPr id="5" name="Picture 6">
            <a:extLst>
              <a:ext uri="{FF2B5EF4-FFF2-40B4-BE49-F238E27FC236}">
                <a16:creationId xmlns:a16="http://schemas.microsoft.com/office/drawing/2014/main" id="{F53E6643-A290-49CC-BF0F-A5D4196455D7}"/>
              </a:ext>
            </a:extLst>
          </p:cNvPr>
          <p:cNvPicPr>
            <a:picLocks noChangeAspect="1"/>
          </p:cNvPicPr>
          <p:nvPr/>
        </p:nvPicPr>
        <p:blipFill>
          <a:blip r:embed="rId4"/>
          <a:stretch>
            <a:fillRect/>
          </a:stretch>
        </p:blipFill>
        <p:spPr>
          <a:xfrm>
            <a:off x="5065776" y="1347148"/>
            <a:ext cx="3886200" cy="4981578"/>
          </a:xfrm>
          <a:prstGeom prst="rect">
            <a:avLst/>
          </a:prstGeom>
          <a:noFill/>
          <a:ln cap="flat">
            <a:noFill/>
          </a:ln>
        </p:spPr>
      </p:pic>
    </p:spTree>
    <p:extLst>
      <p:ext uri="{BB962C8B-B14F-4D97-AF65-F5344CB8AC3E}">
        <p14:creationId xmlns:p14="http://schemas.microsoft.com/office/powerpoint/2010/main" val="265456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p:cTn id="6" dur="500"/>
                                        <p:tgtEl>
                                          <p:spTgt spid="5"/>
                                        </p:tgtEl>
                                        <p:attrNameLst>
                                          <p:attrName>ppt_x</p:attrName>
                                        </p:attrNameLst>
                                      </p:cBhvr>
                                      <p:tavLst>
                                        <p:tav tm="0">
                                          <p:val>
                                            <p:strVal val="#ppt_x"/>
                                          </p:val>
                                        </p:tav>
                                        <p:tav tm="100000">
                                          <p:val>
                                            <p:strVal val="#ppt_x"/>
                                          </p:val>
                                        </p:tav>
                                      </p:tavLst>
                                    </p:anim>
                                    <p:anim calcmode="lin" valueType="num">
                                      <p:cBhvr>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C87F-2B7C-4D17-BFB6-5C87218FF8E1}"/>
              </a:ext>
            </a:extLst>
          </p:cNvPr>
          <p:cNvSpPr>
            <a:spLocks noGrp="1"/>
          </p:cNvSpPr>
          <p:nvPr>
            <p:ph type="title"/>
          </p:nvPr>
        </p:nvSpPr>
        <p:spPr/>
        <p:txBody>
          <a:bodyPr/>
          <a:lstStyle/>
          <a:p>
            <a:r>
              <a:rPr lang="en-US" dirty="0"/>
              <a:t>Page 5-6: Career, CTE, and Work-based Learning</a:t>
            </a:r>
          </a:p>
        </p:txBody>
      </p:sp>
      <p:sp>
        <p:nvSpPr>
          <p:cNvPr id="3" name="Content Placeholder 2">
            <a:extLst>
              <a:ext uri="{FF2B5EF4-FFF2-40B4-BE49-F238E27FC236}">
                <a16:creationId xmlns:a16="http://schemas.microsoft.com/office/drawing/2014/main" id="{813EFB98-2785-47DE-A14E-8D9F54406E8B}"/>
              </a:ext>
            </a:extLst>
          </p:cNvPr>
          <p:cNvSpPr>
            <a:spLocks noGrp="1"/>
          </p:cNvSpPr>
          <p:nvPr>
            <p:ph idx="4294967295"/>
          </p:nvPr>
        </p:nvSpPr>
        <p:spPr>
          <a:xfrm>
            <a:off x="380999" y="1544339"/>
            <a:ext cx="4997118" cy="4449763"/>
          </a:xfrm>
        </p:spPr>
        <p:txBody>
          <a:bodyPr/>
          <a:lstStyle/>
          <a:p>
            <a:r>
              <a:rPr lang="en-US" sz="1600" dirty="0"/>
              <a:t>Includes Career Cluster information based on student’s selected interests in Naviance</a:t>
            </a:r>
          </a:p>
          <a:p>
            <a:pPr lvl="1"/>
            <a:r>
              <a:rPr lang="en-US" sz="1600" dirty="0"/>
              <a:t>Salary</a:t>
            </a:r>
          </a:p>
          <a:p>
            <a:pPr lvl="1"/>
            <a:r>
              <a:rPr lang="en-US" sz="1600" dirty="0"/>
              <a:t>Programs and schools to consider</a:t>
            </a:r>
          </a:p>
          <a:p>
            <a:pPr lvl="1"/>
            <a:r>
              <a:rPr lang="en-US" sz="1600" dirty="0"/>
              <a:t>Broken down by education attainment</a:t>
            </a:r>
          </a:p>
          <a:p>
            <a:r>
              <a:rPr lang="en-US" sz="1600" dirty="0"/>
              <a:t>If no postsecondary survey was completed, career information for 3 high wage/high demand fields are populated: </a:t>
            </a:r>
          </a:p>
          <a:p>
            <a:pPr lvl="1"/>
            <a:r>
              <a:rPr lang="en-US" sz="1600" dirty="0"/>
              <a:t>Business Administration</a:t>
            </a:r>
          </a:p>
          <a:p>
            <a:pPr lvl="1"/>
            <a:r>
              <a:rPr lang="en-US" sz="1600" dirty="0"/>
              <a:t>Information Technology</a:t>
            </a:r>
          </a:p>
          <a:p>
            <a:pPr lvl="1"/>
            <a:r>
              <a:rPr lang="en-US" sz="1600" dirty="0"/>
              <a:t>Health Sciences</a:t>
            </a:r>
          </a:p>
          <a:p>
            <a:r>
              <a:rPr lang="en-US" sz="1600" dirty="0"/>
              <a:t>CTE progress and Work-Based Learning programming will appear if student has participated in those areas</a:t>
            </a:r>
          </a:p>
          <a:p>
            <a:endParaRPr lang="en-US" dirty="0"/>
          </a:p>
        </p:txBody>
      </p:sp>
      <p:pic>
        <p:nvPicPr>
          <p:cNvPr id="7" name="Picture 9">
            <a:extLst>
              <a:ext uri="{FF2B5EF4-FFF2-40B4-BE49-F238E27FC236}">
                <a16:creationId xmlns:a16="http://schemas.microsoft.com/office/drawing/2014/main" id="{16F00BA9-5238-47E2-9575-383D2367C99D}"/>
              </a:ext>
            </a:extLst>
          </p:cNvPr>
          <p:cNvPicPr>
            <a:picLocks noChangeAspect="1"/>
          </p:cNvPicPr>
          <p:nvPr/>
        </p:nvPicPr>
        <p:blipFill rotWithShape="1">
          <a:blip r:embed="rId3">
            <a:alphaModFix/>
          </a:blip>
          <a:srcRect t="6660" r="-3" b="28442"/>
          <a:stretch/>
        </p:blipFill>
        <p:spPr>
          <a:xfrm>
            <a:off x="5218434" y="1106275"/>
            <a:ext cx="3544563" cy="2968129"/>
          </a:xfrm>
          <a:prstGeom prst="rect">
            <a:avLst/>
          </a:prstGeom>
          <a:noFill/>
          <a:effectLst>
            <a:softEdge rad="533400"/>
          </a:effectLst>
        </p:spPr>
      </p:pic>
      <p:pic>
        <p:nvPicPr>
          <p:cNvPr id="8" name="Picture 4" descr="A group of people looking at a computer&#10;&#10;Description generated with very high confidence">
            <a:extLst>
              <a:ext uri="{FF2B5EF4-FFF2-40B4-BE49-F238E27FC236}">
                <a16:creationId xmlns:a16="http://schemas.microsoft.com/office/drawing/2014/main" id="{09653AD1-330A-44AE-ACA7-C93ED94E412F}"/>
              </a:ext>
            </a:extLst>
          </p:cNvPr>
          <p:cNvPicPr>
            <a:picLocks noChangeAspect="1"/>
          </p:cNvPicPr>
          <p:nvPr/>
        </p:nvPicPr>
        <p:blipFill rotWithShape="1">
          <a:blip r:embed="rId4"/>
          <a:srcRect r="25889" b="-2"/>
          <a:stretch/>
        </p:blipFill>
        <p:spPr>
          <a:xfrm>
            <a:off x="5218434" y="3429000"/>
            <a:ext cx="3544563" cy="3180620"/>
          </a:xfrm>
          <a:prstGeom prst="rect">
            <a:avLst/>
          </a:prstGeom>
          <a:noFill/>
          <a:effectLst>
            <a:softEdge rad="533400"/>
          </a:effectLst>
        </p:spPr>
      </p:pic>
    </p:spTree>
    <p:extLst>
      <p:ext uri="{BB962C8B-B14F-4D97-AF65-F5344CB8AC3E}">
        <p14:creationId xmlns:p14="http://schemas.microsoft.com/office/powerpoint/2010/main" val="104226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9F41-0388-4D75-A0EE-71588031CBDE}"/>
              </a:ext>
            </a:extLst>
          </p:cNvPr>
          <p:cNvSpPr txBox="1">
            <a:spLocks noGrp="1"/>
          </p:cNvSpPr>
          <p:nvPr>
            <p:ph type="title"/>
          </p:nvPr>
        </p:nvSpPr>
        <p:spPr/>
        <p:txBody>
          <a:bodyPr/>
          <a:lstStyle/>
          <a:p>
            <a:pPr lvl="0"/>
            <a:r>
              <a:rPr lang="en-US"/>
              <a:t>Page 7: Action Steps</a:t>
            </a:r>
          </a:p>
        </p:txBody>
      </p:sp>
      <p:sp>
        <p:nvSpPr>
          <p:cNvPr id="4" name="Content Placeholder 2">
            <a:extLst>
              <a:ext uri="{FF2B5EF4-FFF2-40B4-BE49-F238E27FC236}">
                <a16:creationId xmlns:a16="http://schemas.microsoft.com/office/drawing/2014/main" id="{2F27E295-EB12-4116-B624-8CFBC3968E76}"/>
              </a:ext>
            </a:extLst>
          </p:cNvPr>
          <p:cNvSpPr txBox="1">
            <a:spLocks noGrp="1"/>
          </p:cNvSpPr>
          <p:nvPr>
            <p:ph type="body" idx="4294967295"/>
          </p:nvPr>
        </p:nvSpPr>
        <p:spPr>
          <a:xfrm>
            <a:off x="242889" y="1478524"/>
            <a:ext cx="4514850" cy="4850194"/>
          </a:xfrm>
          <a:prstGeom prst="wedgeRoundRectCallout">
            <a:avLst>
              <a:gd name="adj1" fmla="val 61774"/>
              <a:gd name="adj2" fmla="val -13248"/>
              <a:gd name="adj3" fmla="val 16667"/>
            </a:avLst>
          </a:prstGeom>
          <a:solidFill>
            <a:srgbClr val="FFFFFF"/>
          </a:solidFill>
          <a:ln w="9528">
            <a:solidFill>
              <a:srgbClr val="00B0F0"/>
            </a:solidFill>
            <a:prstDash val="solid"/>
          </a:ln>
        </p:spPr>
        <p:txBody>
          <a:bodyPr>
            <a:normAutofit/>
          </a:bodyPr>
          <a:lstStyle/>
          <a:p>
            <a:pPr marL="170819" lvl="0" indent="-170819"/>
            <a:r>
              <a:rPr lang="en-US" sz="2000" dirty="0"/>
              <a:t>Each student will receive specific action steps towards HS graduation as well as specific information for all 6 postsecondary pathways </a:t>
            </a:r>
          </a:p>
          <a:p>
            <a:pPr marL="170819" lvl="0" indent="-170819"/>
            <a:r>
              <a:rPr lang="en-US" sz="2000" dirty="0"/>
              <a:t>Each pathway will also include action steps that can be taken in the fall and spring prior to graduation as well as links to resources. </a:t>
            </a:r>
          </a:p>
          <a:p>
            <a:pPr marL="170819" lvl="0" indent="-170819"/>
            <a:r>
              <a:rPr lang="en-US" sz="2000" dirty="0"/>
              <a:t>If a student selected a postsecondary pathway in their Naviance survey, those pathways will be highlighted on top page</a:t>
            </a:r>
          </a:p>
          <a:p>
            <a:pPr marL="170819" lvl="0" indent="-170819"/>
            <a:endParaRPr lang="en-US" sz="2000" dirty="0">
              <a:cs typeface="Calibri"/>
            </a:endParaRPr>
          </a:p>
          <a:p>
            <a:pPr marL="273689" lvl="1" indent="0">
              <a:buNone/>
            </a:pPr>
            <a:endParaRPr lang="en-US" sz="2000" dirty="0">
              <a:cs typeface="Calibri"/>
            </a:endParaRPr>
          </a:p>
        </p:txBody>
      </p:sp>
      <p:pic>
        <p:nvPicPr>
          <p:cNvPr id="6" name="Picture 5">
            <a:extLst>
              <a:ext uri="{FF2B5EF4-FFF2-40B4-BE49-F238E27FC236}">
                <a16:creationId xmlns:a16="http://schemas.microsoft.com/office/drawing/2014/main" id="{71F23417-0BBE-4C96-9EBF-1C8A393001E8}"/>
              </a:ext>
            </a:extLst>
          </p:cNvPr>
          <p:cNvPicPr>
            <a:picLocks noChangeAspect="1"/>
          </p:cNvPicPr>
          <p:nvPr/>
        </p:nvPicPr>
        <p:blipFill>
          <a:blip r:embed="rId3"/>
          <a:stretch>
            <a:fillRect/>
          </a:stretch>
        </p:blipFill>
        <p:spPr>
          <a:xfrm>
            <a:off x="4962521" y="1478524"/>
            <a:ext cx="3800475" cy="4582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156">
    <p:bg>
      <p:bgPr>
        <a:solidFill>
          <a:srgbClr val="EDEDED"/>
        </a:solidFill>
        <a:effectLst/>
      </p:bgPr>
    </p:bg>
    <p:spTree>
      <p:nvGrpSpPr>
        <p:cNvPr id="1" name=""/>
        <p:cNvGrpSpPr/>
        <p:nvPr/>
      </p:nvGrpSpPr>
      <p:grpSpPr>
        <a:xfrm>
          <a:off x="0" y="0"/>
          <a:ext cx="0" cy="0"/>
          <a:chOff x="0" y="0"/>
          <a:chExt cx="0" cy="0"/>
        </a:xfrm>
      </p:grpSpPr>
      <p:sp>
        <p:nvSpPr>
          <p:cNvPr id="2" name="Google Shape;168;p19">
            <a:extLst>
              <a:ext uri="{FF2B5EF4-FFF2-40B4-BE49-F238E27FC236}">
                <a16:creationId xmlns:a16="http://schemas.microsoft.com/office/drawing/2014/main" id="{9ABA2328-3CD2-43DC-84DB-E99700C0583B}"/>
              </a:ext>
            </a:extLst>
          </p:cNvPr>
          <p:cNvSpPr txBox="1">
            <a:spLocks noGrp="1"/>
          </p:cNvSpPr>
          <p:nvPr>
            <p:ph type="title"/>
          </p:nvPr>
        </p:nvSpPr>
        <p:spPr>
          <a:xfrm>
            <a:off x="381003" y="5492261"/>
            <a:ext cx="8382003" cy="1143000"/>
          </a:xfrm>
        </p:spPr>
        <p:txBody>
          <a:bodyPr anchor="b"/>
          <a:lstStyle/>
          <a:p>
            <a:pPr lvl="0"/>
            <a:r>
              <a:rPr lang="en-US" sz="6600"/>
              <a:t>Discussion</a:t>
            </a:r>
          </a:p>
        </p:txBody>
      </p:sp>
      <p:pic>
        <p:nvPicPr>
          <p:cNvPr id="3" name="Picture 4" descr="A person sitting at a desk&#10;&#10;Description generated with very high confidence">
            <a:extLst>
              <a:ext uri="{FF2B5EF4-FFF2-40B4-BE49-F238E27FC236}">
                <a16:creationId xmlns:a16="http://schemas.microsoft.com/office/drawing/2014/main" id="{2E7B8A04-5122-49EC-99C8-57C5F5A62508}"/>
              </a:ext>
            </a:extLst>
          </p:cNvPr>
          <p:cNvPicPr>
            <a:picLocks noChangeAspect="1"/>
          </p:cNvPicPr>
          <p:nvPr/>
        </p:nvPicPr>
        <p:blipFill>
          <a:blip r:embed="rId3"/>
          <a:stretch>
            <a:fillRect/>
          </a:stretch>
        </p:blipFill>
        <p:spPr>
          <a:xfrm>
            <a:off x="381003" y="99642"/>
            <a:ext cx="8516813" cy="5677875"/>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1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6A60-D3C3-4810-8581-8E044082E7C8}"/>
              </a:ext>
            </a:extLst>
          </p:cNvPr>
          <p:cNvSpPr txBox="1">
            <a:spLocks noGrp="1"/>
          </p:cNvSpPr>
          <p:nvPr>
            <p:ph type="title"/>
          </p:nvPr>
        </p:nvSpPr>
        <p:spPr/>
        <p:txBody>
          <a:bodyPr/>
          <a:lstStyle/>
          <a:p>
            <a:pPr lvl="0"/>
            <a:r>
              <a:rPr lang="en-US"/>
              <a:t>Think. Write. Pair. Share</a:t>
            </a:r>
          </a:p>
        </p:txBody>
      </p:sp>
      <p:sp>
        <p:nvSpPr>
          <p:cNvPr id="4" name="TextBox 1023">
            <a:extLst>
              <a:ext uri="{FF2B5EF4-FFF2-40B4-BE49-F238E27FC236}">
                <a16:creationId xmlns:a16="http://schemas.microsoft.com/office/drawing/2014/main" id="{B26B2C21-00FC-4AB1-8E6F-2F46FB608D67}"/>
              </a:ext>
            </a:extLst>
          </p:cNvPr>
          <p:cNvSpPr txBox="1"/>
          <p:nvPr/>
        </p:nvSpPr>
        <p:spPr>
          <a:xfrm>
            <a:off x="381003" y="1544330"/>
            <a:ext cx="8382003" cy="3970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What information in the Guide is most interesting or important for you? What will you do with that information?</a:t>
            </a:r>
            <a:endParaRPr lang="en-US"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cs typeface="Calibri"/>
              </a:rPr>
              <a:t>What is one action step that you will prioritize? Who do you need to help you with this step?</a:t>
            </a:r>
            <a:endParaRPr lang="en-US" sz="2800" b="0" i="0" u="none" strike="noStrike" kern="1200" cap="none" spc="0" baseline="0">
              <a:solidFill>
                <a:srgbClr val="000000"/>
              </a:solidFill>
              <a:uFillTx/>
              <a:latin typeface="Calibri"/>
              <a:ea typeface="Calibri" pitchFamily="34"/>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5428-F91C-4516-BA6F-6A8E93D08480}"/>
              </a:ext>
            </a:extLst>
          </p:cNvPr>
          <p:cNvSpPr txBox="1">
            <a:spLocks noGrp="1"/>
          </p:cNvSpPr>
          <p:nvPr>
            <p:ph type="title"/>
          </p:nvPr>
        </p:nvSpPr>
        <p:spPr/>
        <p:txBody>
          <a:bodyPr/>
          <a:lstStyle/>
          <a:p>
            <a:pPr lvl="0"/>
            <a:r>
              <a:rPr lang="en-US"/>
              <a:t>Keep in touch!</a:t>
            </a:r>
          </a:p>
        </p:txBody>
      </p:sp>
      <p:sp>
        <p:nvSpPr>
          <p:cNvPr id="3" name="Content Placeholder 2">
            <a:extLst>
              <a:ext uri="{FF2B5EF4-FFF2-40B4-BE49-F238E27FC236}">
                <a16:creationId xmlns:a16="http://schemas.microsoft.com/office/drawing/2014/main" id="{ACB92651-2C6F-4060-87CC-8E6898C8F531}"/>
              </a:ext>
            </a:extLst>
          </p:cNvPr>
          <p:cNvSpPr txBox="1">
            <a:spLocks noGrp="1"/>
          </p:cNvSpPr>
          <p:nvPr>
            <p:ph type="body" idx="4294967295"/>
          </p:nvPr>
        </p:nvSpPr>
        <p:spPr>
          <a:xfrm>
            <a:off x="381003" y="1676407"/>
            <a:ext cx="8061957" cy="1158234"/>
          </a:xfrm>
        </p:spPr>
        <p:txBody>
          <a:bodyPr/>
          <a:lstStyle/>
          <a:p>
            <a:pPr marL="171450" lvl="0" indent="-171450">
              <a:buClr>
                <a:srgbClr val="005283"/>
              </a:buClr>
              <a:buFont typeface="Wingdings"/>
              <a:buChar char="§"/>
            </a:pPr>
            <a:r>
              <a:rPr lang="en-US" dirty="0"/>
              <a:t>[Counselor Name and Contact Information]</a:t>
            </a:r>
          </a:p>
          <a:p>
            <a:pPr marL="171450" lvl="0" indent="-171450">
              <a:buClr>
                <a:srgbClr val="005283"/>
              </a:buClr>
              <a:buFont typeface="Wingdings"/>
              <a:buChar char="§"/>
            </a:pPr>
            <a:r>
              <a:rPr lang="en-US" dirty="0"/>
              <a:t>[Other school POC Name and Contact Information]</a:t>
            </a:r>
          </a:p>
          <a:p>
            <a:pPr marL="171450" lvl="0" indent="-171450">
              <a:buClr>
                <a:srgbClr val="005283"/>
              </a:buClr>
              <a:buFont typeface="Wingdings"/>
              <a:buChar char="§"/>
            </a:pPr>
            <a:endParaRPr lang="en-US" dirty="0"/>
          </a:p>
          <a:p>
            <a:pPr marL="171450" lvl="0" indent="-171450">
              <a:buClr>
                <a:srgbClr val="005283"/>
              </a:buClr>
              <a:buFont typeface="Wingdings"/>
              <a:buChar char="§"/>
            </a:pPr>
            <a:endParaRPr lang="en-US" dirty="0"/>
          </a:p>
        </p:txBody>
      </p:sp>
      <p:sp>
        <p:nvSpPr>
          <p:cNvPr id="4" name="Round Same Side Corner Rectangle 3">
            <a:extLst>
              <a:ext uri="{FF2B5EF4-FFF2-40B4-BE49-F238E27FC236}">
                <a16:creationId xmlns:a16="http://schemas.microsoft.com/office/drawing/2014/main" id="{8A742029-2DF9-D445-BEFD-EC38072234CB}"/>
              </a:ext>
            </a:extLst>
          </p:cNvPr>
          <p:cNvSpPr/>
          <p:nvPr/>
        </p:nvSpPr>
        <p:spPr>
          <a:xfrm>
            <a:off x="381003" y="5314004"/>
            <a:ext cx="8382003" cy="1158234"/>
          </a:xfrm>
          <a:prstGeom prst="round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5CFEA0-336C-4B45-9869-7AA0C94E073A}"/>
              </a:ext>
            </a:extLst>
          </p:cNvPr>
          <p:cNvSpPr txBox="1"/>
          <p:nvPr/>
        </p:nvSpPr>
        <p:spPr>
          <a:xfrm>
            <a:off x="700088" y="5414963"/>
            <a:ext cx="7742872" cy="954107"/>
          </a:xfrm>
          <a:prstGeom prst="rect">
            <a:avLst/>
          </a:prstGeom>
          <a:noFill/>
        </p:spPr>
        <p:txBody>
          <a:bodyPr wrap="square" rtlCol="0">
            <a:spAutoFit/>
          </a:bodyPr>
          <a:lstStyle/>
          <a:p>
            <a:pPr algn="ctr"/>
            <a:r>
              <a:rPr lang="en-US" sz="2800" b="1" dirty="0"/>
              <a:t>More helpful links and resources can be found at: </a:t>
            </a:r>
          </a:p>
          <a:p>
            <a:pPr algn="ctr"/>
            <a:r>
              <a:rPr lang="en-US" sz="2800" b="1" dirty="0">
                <a:solidFill>
                  <a:srgbClr val="0070C0"/>
                </a:solidFill>
                <a:hlinkClick r:id="rId3">
                  <a:extLst>
                    <a:ext uri="{A12FA001-AC4F-418D-AE19-62706E023703}">
                      <ahyp:hlinkClr xmlns:ahyp="http://schemas.microsoft.com/office/drawing/2018/hyperlinkcolor" val="tx"/>
                    </a:ext>
                  </a:extLst>
                </a:hlinkClick>
              </a:rPr>
              <a:t>Https://dcpsgoestocollege.org/guide-resources/</a:t>
            </a:r>
            <a:r>
              <a:rPr lang="en-US" sz="2800" b="1" dirty="0">
                <a:solidFill>
                  <a:srgbClr val="0070C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1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F699-51F7-48B3-8F81-CB86B61F8924}"/>
              </a:ext>
            </a:extLst>
          </p:cNvPr>
          <p:cNvSpPr txBox="1">
            <a:spLocks noGrp="1"/>
          </p:cNvSpPr>
          <p:nvPr>
            <p:ph type="title"/>
          </p:nvPr>
        </p:nvSpPr>
        <p:spPr/>
        <p:txBody>
          <a:bodyPr/>
          <a:lstStyle/>
          <a:p>
            <a:pPr lvl="0"/>
            <a:r>
              <a:rPr lang="en-US"/>
              <a:t>Objectives and Agenda</a:t>
            </a:r>
          </a:p>
        </p:txBody>
      </p:sp>
      <p:sp>
        <p:nvSpPr>
          <p:cNvPr id="3" name="Content Placeholder 2">
            <a:extLst>
              <a:ext uri="{FF2B5EF4-FFF2-40B4-BE49-F238E27FC236}">
                <a16:creationId xmlns:a16="http://schemas.microsoft.com/office/drawing/2014/main" id="{286749D2-6953-4118-ACFA-03CE381DA56A}"/>
              </a:ext>
            </a:extLst>
          </p:cNvPr>
          <p:cNvSpPr txBox="1">
            <a:spLocks noGrp="1"/>
          </p:cNvSpPr>
          <p:nvPr>
            <p:ph type="body" idx="4294967295"/>
          </p:nvPr>
        </p:nvSpPr>
        <p:spPr>
          <a:xfrm>
            <a:off x="381003" y="1488003"/>
            <a:ext cx="8382003" cy="4638165"/>
          </a:xfrm>
        </p:spPr>
        <p:txBody>
          <a:bodyPr/>
          <a:lstStyle/>
          <a:p>
            <a:pPr marL="0" lvl="0" indent="0">
              <a:buNone/>
            </a:pPr>
            <a:r>
              <a:rPr lang="en-US" sz="1800" dirty="0"/>
              <a:t>We will:</a:t>
            </a:r>
          </a:p>
          <a:p>
            <a:pPr marL="171450" lvl="0" indent="-171450">
              <a:buClr>
                <a:srgbClr val="005283"/>
              </a:buClr>
              <a:buFont typeface="Wingdings"/>
              <a:buChar char="§"/>
            </a:pPr>
            <a:r>
              <a:rPr lang="en-US" sz="1800" dirty="0"/>
              <a:t>Learn about how the Guide to Graduation, Career, and College fits in to your planning for graduation and beyond</a:t>
            </a:r>
          </a:p>
          <a:p>
            <a:pPr marL="171450" lvl="0" indent="-171450">
              <a:buClr>
                <a:srgbClr val="005283"/>
              </a:buClr>
              <a:buFont typeface="Wingdings"/>
              <a:buChar char="§"/>
            </a:pPr>
            <a:r>
              <a:rPr lang="en-US" sz="1800" dirty="0"/>
              <a:t>Review the content of the Guide and how to understand and act on the data</a:t>
            </a:r>
          </a:p>
          <a:p>
            <a:pPr marL="171450" lvl="0" indent="-171450">
              <a:buClr>
                <a:srgbClr val="005283"/>
              </a:buClr>
              <a:buFont typeface="Wingdings"/>
              <a:buChar char="§"/>
            </a:pPr>
            <a:r>
              <a:rPr lang="en-US" sz="1800" dirty="0"/>
              <a:t>Discuss ways that we can make sure that students are being supported to use the guide to help plan for the future</a:t>
            </a:r>
          </a:p>
          <a:p>
            <a:pPr marL="171450" lvl="0" indent="-171450">
              <a:buClr>
                <a:srgbClr val="005283"/>
              </a:buClr>
              <a:buFont typeface="Wingdings"/>
              <a:buChar char="§"/>
            </a:pPr>
            <a:endParaRPr lang="en-US" sz="1800" dirty="0"/>
          </a:p>
          <a:p>
            <a:pPr marL="171450" lvl="0" indent="-171450">
              <a:buClr>
                <a:srgbClr val="005283"/>
              </a:buClr>
              <a:buFont typeface="Wingdings"/>
              <a:buChar char="§"/>
            </a:pPr>
            <a:endParaRPr lang="en-US" sz="1600" dirty="0"/>
          </a:p>
          <a:p>
            <a:pPr marL="0" lvl="0" indent="0">
              <a:buNone/>
            </a:pPr>
            <a:endParaRPr lang="en-US" sz="1500" dirty="0"/>
          </a:p>
        </p:txBody>
      </p:sp>
      <p:sp>
        <p:nvSpPr>
          <p:cNvPr id="5" name="Rectangle 5">
            <a:extLst>
              <a:ext uri="{FF2B5EF4-FFF2-40B4-BE49-F238E27FC236}">
                <a16:creationId xmlns:a16="http://schemas.microsoft.com/office/drawing/2014/main" id="{24CC3743-1783-4FD6-83C0-56BF0640906D}"/>
              </a:ext>
            </a:extLst>
          </p:cNvPr>
          <p:cNvSpPr/>
          <p:nvPr/>
        </p:nvSpPr>
        <p:spPr>
          <a:xfrm>
            <a:off x="4453219" y="3244336"/>
            <a:ext cx="237570"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t>
            </a:r>
          </a:p>
        </p:txBody>
      </p:sp>
      <p:sp>
        <p:nvSpPr>
          <p:cNvPr id="6" name="Rectangle 6">
            <a:extLst>
              <a:ext uri="{FF2B5EF4-FFF2-40B4-BE49-F238E27FC236}">
                <a16:creationId xmlns:a16="http://schemas.microsoft.com/office/drawing/2014/main" id="{52F88AAC-C5A9-401E-9A3B-6E263B8DECCB}"/>
              </a:ext>
            </a:extLst>
          </p:cNvPr>
          <p:cNvSpPr/>
          <p:nvPr/>
        </p:nvSpPr>
        <p:spPr>
          <a:xfrm>
            <a:off x="4453219" y="3244336"/>
            <a:ext cx="290468"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t>
            </a:r>
          </a:p>
        </p:txBody>
      </p:sp>
      <p:grpSp>
        <p:nvGrpSpPr>
          <p:cNvPr id="7" name="Diagram 7">
            <a:extLst>
              <a:ext uri="{FF2B5EF4-FFF2-40B4-BE49-F238E27FC236}">
                <a16:creationId xmlns:a16="http://schemas.microsoft.com/office/drawing/2014/main" id="{BCE4714E-97BE-4DAB-9619-A2C8E886DF4B}"/>
              </a:ext>
            </a:extLst>
          </p:cNvPr>
          <p:cNvGrpSpPr/>
          <p:nvPr/>
        </p:nvGrpSpPr>
        <p:grpSpPr>
          <a:xfrm>
            <a:off x="385163" y="3833850"/>
            <a:ext cx="8373663" cy="2371011"/>
            <a:chOff x="385163" y="3833850"/>
            <a:chExt cx="8373663" cy="2371011"/>
          </a:xfrm>
        </p:grpSpPr>
        <p:sp>
          <p:nvSpPr>
            <p:cNvPr id="8" name="Freeform: Shape 7">
              <a:extLst>
                <a:ext uri="{FF2B5EF4-FFF2-40B4-BE49-F238E27FC236}">
                  <a16:creationId xmlns:a16="http://schemas.microsoft.com/office/drawing/2014/main" id="{071532AF-CF29-40D9-B082-81FA57F19686}"/>
                </a:ext>
              </a:extLst>
            </p:cNvPr>
            <p:cNvSpPr/>
            <p:nvPr/>
          </p:nvSpPr>
          <p:spPr>
            <a:xfrm>
              <a:off x="385163" y="3833850"/>
              <a:ext cx="1895523" cy="1209595"/>
            </a:xfrm>
            <a:custGeom>
              <a:avLst/>
              <a:gdLst>
                <a:gd name="f0" fmla="val 10800000"/>
                <a:gd name="f1" fmla="val 5400000"/>
                <a:gd name="f2" fmla="val 180"/>
                <a:gd name="f3" fmla="val w"/>
                <a:gd name="f4" fmla="val h"/>
                <a:gd name="f5" fmla="val 0"/>
                <a:gd name="f6" fmla="val 1895527"/>
                <a:gd name="f7" fmla="val 1209600"/>
                <a:gd name="f8" fmla="val 120960"/>
                <a:gd name="f9" fmla="val 54156"/>
                <a:gd name="f10" fmla="val 1774567"/>
                <a:gd name="f11" fmla="val 1841371"/>
                <a:gd name="f12" fmla="val 1088640"/>
                <a:gd name="f13" fmla="val 1155444"/>
                <a:gd name="f14" fmla="+- 0 0 -90"/>
                <a:gd name="f15" fmla="*/ f3 1 1895527"/>
                <a:gd name="f16" fmla="*/ f4 1 1209600"/>
                <a:gd name="f17" fmla="val f5"/>
                <a:gd name="f18" fmla="val f6"/>
                <a:gd name="f19" fmla="val f7"/>
                <a:gd name="f20" fmla="*/ f14 f0 1"/>
                <a:gd name="f21" fmla="+- f19 0 f17"/>
                <a:gd name="f22" fmla="+- f18 0 f17"/>
                <a:gd name="f23" fmla="*/ f20 1 f2"/>
                <a:gd name="f24" fmla="*/ f22 1 1895527"/>
                <a:gd name="f25" fmla="*/ f21 1 1209600"/>
                <a:gd name="f26" fmla="*/ 0 f22 1"/>
                <a:gd name="f27" fmla="*/ 120960 f21 1"/>
                <a:gd name="f28" fmla="*/ 120960 f22 1"/>
                <a:gd name="f29" fmla="*/ 0 f21 1"/>
                <a:gd name="f30" fmla="*/ 1774567 f22 1"/>
                <a:gd name="f31" fmla="*/ 1895527 f22 1"/>
                <a:gd name="f32" fmla="*/ 1088640 f21 1"/>
                <a:gd name="f33" fmla="*/ 1209600 f21 1"/>
                <a:gd name="f34" fmla="+- f23 0 f1"/>
                <a:gd name="f35" fmla="*/ f26 1 1895527"/>
                <a:gd name="f36" fmla="*/ f27 1 1209600"/>
                <a:gd name="f37" fmla="*/ f28 1 1895527"/>
                <a:gd name="f38" fmla="*/ f29 1 1209600"/>
                <a:gd name="f39" fmla="*/ f30 1 1895527"/>
                <a:gd name="f40" fmla="*/ f31 1 1895527"/>
                <a:gd name="f41" fmla="*/ f32 1 1209600"/>
                <a:gd name="f42" fmla="*/ f33 1 12096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95527" h="12096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w="12701" cap="flat">
              <a:solidFill>
                <a:srgbClr val="E7E6E6"/>
              </a:solidFill>
              <a:prstDash val="solid"/>
              <a:miter/>
            </a:ln>
          </p:spPr>
          <p:txBody>
            <a:bodyPr vert="horz" wrap="square" lIns="113787" tIns="113787" rIns="113787" bIns="512347" anchor="t"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Context</a:t>
              </a:r>
            </a:p>
          </p:txBody>
        </p:sp>
        <p:sp>
          <p:nvSpPr>
            <p:cNvPr id="9" name="Freeform: Shape 8">
              <a:extLst>
                <a:ext uri="{FF2B5EF4-FFF2-40B4-BE49-F238E27FC236}">
                  <a16:creationId xmlns:a16="http://schemas.microsoft.com/office/drawing/2014/main" id="{CE5D8040-6523-4818-8BD9-37FF23CB6102}"/>
                </a:ext>
              </a:extLst>
            </p:cNvPr>
            <p:cNvSpPr/>
            <p:nvPr/>
          </p:nvSpPr>
          <p:spPr>
            <a:xfrm>
              <a:off x="773408" y="4592061"/>
              <a:ext cx="1895523" cy="1612800"/>
            </a:xfrm>
            <a:custGeom>
              <a:avLst/>
              <a:gdLst>
                <a:gd name="f0" fmla="val 10800000"/>
                <a:gd name="f1" fmla="val 5400000"/>
                <a:gd name="f2" fmla="val 180"/>
                <a:gd name="f3" fmla="val w"/>
                <a:gd name="f4" fmla="val h"/>
                <a:gd name="f5" fmla="val 0"/>
                <a:gd name="f6" fmla="val 1895527"/>
                <a:gd name="f7" fmla="val 1612800"/>
                <a:gd name="f8" fmla="val 161280"/>
                <a:gd name="f9" fmla="val 72208"/>
                <a:gd name="f10" fmla="val 1734247"/>
                <a:gd name="f11" fmla="val 1823319"/>
                <a:gd name="f12" fmla="val 1451520"/>
                <a:gd name="f13" fmla="val 1540592"/>
                <a:gd name="f14" fmla="+- 0 0 -90"/>
                <a:gd name="f15" fmla="*/ f3 1 1895527"/>
                <a:gd name="f16" fmla="*/ f4 1 1612800"/>
                <a:gd name="f17" fmla="val f5"/>
                <a:gd name="f18" fmla="val f6"/>
                <a:gd name="f19" fmla="val f7"/>
                <a:gd name="f20" fmla="*/ f14 f0 1"/>
                <a:gd name="f21" fmla="+- f19 0 f17"/>
                <a:gd name="f22" fmla="+- f18 0 f17"/>
                <a:gd name="f23" fmla="*/ f20 1 f2"/>
                <a:gd name="f24" fmla="*/ f22 1 1895527"/>
                <a:gd name="f25" fmla="*/ f21 1 1612800"/>
                <a:gd name="f26" fmla="*/ 0 f22 1"/>
                <a:gd name="f27" fmla="*/ 161280 f21 1"/>
                <a:gd name="f28" fmla="*/ 161280 f22 1"/>
                <a:gd name="f29" fmla="*/ 0 f21 1"/>
                <a:gd name="f30" fmla="*/ 1734247 f22 1"/>
                <a:gd name="f31" fmla="*/ 1895527 f22 1"/>
                <a:gd name="f32" fmla="*/ 1451520 f21 1"/>
                <a:gd name="f33" fmla="*/ 1612800 f21 1"/>
                <a:gd name="f34" fmla="+- f23 0 f1"/>
                <a:gd name="f35" fmla="*/ f26 1 1895527"/>
                <a:gd name="f36" fmla="*/ f27 1 1612800"/>
                <a:gd name="f37" fmla="*/ f28 1 1895527"/>
                <a:gd name="f38" fmla="*/ f29 1 1612800"/>
                <a:gd name="f39" fmla="*/ f30 1 1895527"/>
                <a:gd name="f40" fmla="*/ f31 1 1895527"/>
                <a:gd name="f41" fmla="*/ f32 1 1612800"/>
                <a:gd name="f42" fmla="*/ f33 1 16128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95527" h="16128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cap="flat">
              <a:solidFill>
                <a:srgbClr val="44546A"/>
              </a:solidFill>
              <a:prstDash val="solid"/>
              <a:miter/>
            </a:ln>
          </p:spPr>
          <p:txBody>
            <a:bodyPr vert="horz" wrap="square" lIns="161025" tIns="161025" rIns="161025" bIns="161025" anchor="t"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Postsecondary Planning</a:t>
              </a:r>
            </a:p>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Graduation Planning</a:t>
              </a:r>
            </a:p>
          </p:txBody>
        </p:sp>
        <p:sp>
          <p:nvSpPr>
            <p:cNvPr id="10" name="Freeform: Shape 9">
              <a:extLst>
                <a:ext uri="{FF2B5EF4-FFF2-40B4-BE49-F238E27FC236}">
                  <a16:creationId xmlns:a16="http://schemas.microsoft.com/office/drawing/2014/main" id="{3C07A8FB-FB33-4B74-A55D-3CDD39FB6E31}"/>
                </a:ext>
              </a:extLst>
            </p:cNvPr>
            <p:cNvSpPr/>
            <p:nvPr/>
          </p:nvSpPr>
          <p:spPr>
            <a:xfrm>
              <a:off x="2568046" y="3976990"/>
              <a:ext cx="609191" cy="471930"/>
            </a:xfrm>
            <a:custGeom>
              <a:avLst/>
              <a:gdLst>
                <a:gd name="f0" fmla="val 10800000"/>
                <a:gd name="f1" fmla="val 5400000"/>
                <a:gd name="f2" fmla="val 180"/>
                <a:gd name="f3" fmla="val w"/>
                <a:gd name="f4" fmla="val h"/>
                <a:gd name="f5" fmla="val 0"/>
                <a:gd name="f6" fmla="val 609192"/>
                <a:gd name="f7" fmla="val 471931"/>
                <a:gd name="f8" fmla="val 94386"/>
                <a:gd name="f9" fmla="val 373227"/>
                <a:gd name="f10" fmla="val 235966"/>
                <a:gd name="f11" fmla="val 377545"/>
                <a:gd name="f12" fmla="+- 0 0 -90"/>
                <a:gd name="f13" fmla="*/ f3 1 609192"/>
                <a:gd name="f14" fmla="*/ f4 1 471931"/>
                <a:gd name="f15" fmla="val f5"/>
                <a:gd name="f16" fmla="val f6"/>
                <a:gd name="f17" fmla="val f7"/>
                <a:gd name="f18" fmla="*/ f12 f0 1"/>
                <a:gd name="f19" fmla="+- f17 0 f15"/>
                <a:gd name="f20" fmla="+- f16 0 f15"/>
                <a:gd name="f21" fmla="*/ f18 1 f2"/>
                <a:gd name="f22" fmla="*/ f20 1 609192"/>
                <a:gd name="f23" fmla="*/ f19 1 471931"/>
                <a:gd name="f24" fmla="*/ 0 f20 1"/>
                <a:gd name="f25" fmla="*/ 94386 f19 1"/>
                <a:gd name="f26" fmla="*/ 373227 f20 1"/>
                <a:gd name="f27" fmla="*/ 0 f19 1"/>
                <a:gd name="f28" fmla="*/ 609192 f20 1"/>
                <a:gd name="f29" fmla="*/ 235966 f19 1"/>
                <a:gd name="f30" fmla="*/ 471931 f19 1"/>
                <a:gd name="f31" fmla="*/ 377545 f19 1"/>
                <a:gd name="f32" fmla="+- f21 0 f1"/>
                <a:gd name="f33" fmla="*/ f24 1 609192"/>
                <a:gd name="f34" fmla="*/ f25 1 471931"/>
                <a:gd name="f35" fmla="*/ f26 1 609192"/>
                <a:gd name="f36" fmla="*/ f27 1 471931"/>
                <a:gd name="f37" fmla="*/ f28 1 609192"/>
                <a:gd name="f38" fmla="*/ f29 1 471931"/>
                <a:gd name="f39" fmla="*/ f30 1 471931"/>
                <a:gd name="f40" fmla="*/ f31 1 471931"/>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609192" h="471931">
                  <a:moveTo>
                    <a:pt x="f5" y="f8"/>
                  </a:moveTo>
                  <a:lnTo>
                    <a:pt x="f9" y="f8"/>
                  </a:lnTo>
                  <a:lnTo>
                    <a:pt x="f9" y="f5"/>
                  </a:lnTo>
                  <a:lnTo>
                    <a:pt x="f6" y="f10"/>
                  </a:lnTo>
                  <a:lnTo>
                    <a:pt x="f9" y="f7"/>
                  </a:lnTo>
                  <a:lnTo>
                    <a:pt x="f9" y="f11"/>
                  </a:lnTo>
                  <a:lnTo>
                    <a:pt x="f5" y="f11"/>
                  </a:lnTo>
                  <a:lnTo>
                    <a:pt x="f5" y="f8"/>
                  </a:lnTo>
                  <a:close/>
                </a:path>
              </a:pathLst>
            </a:custGeom>
            <a:solidFill>
              <a:srgbClr val="B0B3B9"/>
            </a:solidFill>
            <a:ln cap="flat">
              <a:noFill/>
              <a:prstDash val="solid"/>
            </a:ln>
          </p:spPr>
          <p:txBody>
            <a:bodyPr vert="horz" wrap="square" lIns="0" tIns="94384" rIns="141576" bIns="9438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Calibri"/>
              </a:endParaRPr>
            </a:p>
          </p:txBody>
        </p:sp>
        <p:sp>
          <p:nvSpPr>
            <p:cNvPr id="11" name="Freeform: Shape 10">
              <a:extLst>
                <a:ext uri="{FF2B5EF4-FFF2-40B4-BE49-F238E27FC236}">
                  <a16:creationId xmlns:a16="http://schemas.microsoft.com/office/drawing/2014/main" id="{8EF8EDB6-032E-4C3C-8024-C865F97083E7}"/>
                </a:ext>
              </a:extLst>
            </p:cNvPr>
            <p:cNvSpPr/>
            <p:nvPr/>
          </p:nvSpPr>
          <p:spPr>
            <a:xfrm>
              <a:off x="3430115" y="3833850"/>
              <a:ext cx="1895523" cy="1209595"/>
            </a:xfrm>
            <a:custGeom>
              <a:avLst/>
              <a:gdLst>
                <a:gd name="f0" fmla="val 10800000"/>
                <a:gd name="f1" fmla="val 5400000"/>
                <a:gd name="f2" fmla="val 180"/>
                <a:gd name="f3" fmla="val w"/>
                <a:gd name="f4" fmla="val h"/>
                <a:gd name="f5" fmla="val 0"/>
                <a:gd name="f6" fmla="val 1895527"/>
                <a:gd name="f7" fmla="val 1209600"/>
                <a:gd name="f8" fmla="val 120960"/>
                <a:gd name="f9" fmla="val 54156"/>
                <a:gd name="f10" fmla="val 1774567"/>
                <a:gd name="f11" fmla="val 1841371"/>
                <a:gd name="f12" fmla="val 1088640"/>
                <a:gd name="f13" fmla="val 1155444"/>
                <a:gd name="f14" fmla="+- 0 0 -90"/>
                <a:gd name="f15" fmla="*/ f3 1 1895527"/>
                <a:gd name="f16" fmla="*/ f4 1 1209600"/>
                <a:gd name="f17" fmla="val f5"/>
                <a:gd name="f18" fmla="val f6"/>
                <a:gd name="f19" fmla="val f7"/>
                <a:gd name="f20" fmla="*/ f14 f0 1"/>
                <a:gd name="f21" fmla="+- f19 0 f17"/>
                <a:gd name="f22" fmla="+- f18 0 f17"/>
                <a:gd name="f23" fmla="*/ f20 1 f2"/>
                <a:gd name="f24" fmla="*/ f22 1 1895527"/>
                <a:gd name="f25" fmla="*/ f21 1 1209600"/>
                <a:gd name="f26" fmla="*/ 0 f22 1"/>
                <a:gd name="f27" fmla="*/ 120960 f21 1"/>
                <a:gd name="f28" fmla="*/ 120960 f22 1"/>
                <a:gd name="f29" fmla="*/ 0 f21 1"/>
                <a:gd name="f30" fmla="*/ 1774567 f22 1"/>
                <a:gd name="f31" fmla="*/ 1895527 f22 1"/>
                <a:gd name="f32" fmla="*/ 1088640 f21 1"/>
                <a:gd name="f33" fmla="*/ 1209600 f21 1"/>
                <a:gd name="f34" fmla="+- f23 0 f1"/>
                <a:gd name="f35" fmla="*/ f26 1 1895527"/>
                <a:gd name="f36" fmla="*/ f27 1 1209600"/>
                <a:gd name="f37" fmla="*/ f28 1 1895527"/>
                <a:gd name="f38" fmla="*/ f29 1 1209600"/>
                <a:gd name="f39" fmla="*/ f30 1 1895527"/>
                <a:gd name="f40" fmla="*/ f31 1 1895527"/>
                <a:gd name="f41" fmla="*/ f32 1 1209600"/>
                <a:gd name="f42" fmla="*/ f33 1 12096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95527" h="12096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w="12701" cap="flat">
              <a:solidFill>
                <a:srgbClr val="E7E6E6"/>
              </a:solidFill>
              <a:prstDash val="solid"/>
              <a:miter/>
            </a:ln>
          </p:spPr>
          <p:txBody>
            <a:bodyPr vert="horz" wrap="square" lIns="113787" tIns="113787" rIns="113787" bIns="512347" anchor="t"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Content</a:t>
              </a:r>
            </a:p>
          </p:txBody>
        </p:sp>
        <p:sp>
          <p:nvSpPr>
            <p:cNvPr id="12" name="Freeform: Shape 11">
              <a:extLst>
                <a:ext uri="{FF2B5EF4-FFF2-40B4-BE49-F238E27FC236}">
                  <a16:creationId xmlns:a16="http://schemas.microsoft.com/office/drawing/2014/main" id="{88F37016-218C-4C30-B5FC-F02F64C2212C}"/>
                </a:ext>
              </a:extLst>
            </p:cNvPr>
            <p:cNvSpPr/>
            <p:nvPr/>
          </p:nvSpPr>
          <p:spPr>
            <a:xfrm>
              <a:off x="3818351" y="4592061"/>
              <a:ext cx="1895523" cy="1612800"/>
            </a:xfrm>
            <a:custGeom>
              <a:avLst/>
              <a:gdLst>
                <a:gd name="f0" fmla="val 10800000"/>
                <a:gd name="f1" fmla="val 5400000"/>
                <a:gd name="f2" fmla="val 180"/>
                <a:gd name="f3" fmla="val w"/>
                <a:gd name="f4" fmla="val h"/>
                <a:gd name="f5" fmla="val 0"/>
                <a:gd name="f6" fmla="val 1895527"/>
                <a:gd name="f7" fmla="val 1612800"/>
                <a:gd name="f8" fmla="val 161280"/>
                <a:gd name="f9" fmla="val 72208"/>
                <a:gd name="f10" fmla="val 1734247"/>
                <a:gd name="f11" fmla="val 1823319"/>
                <a:gd name="f12" fmla="val 1451520"/>
                <a:gd name="f13" fmla="val 1540592"/>
                <a:gd name="f14" fmla="+- 0 0 -90"/>
                <a:gd name="f15" fmla="*/ f3 1 1895527"/>
                <a:gd name="f16" fmla="*/ f4 1 1612800"/>
                <a:gd name="f17" fmla="val f5"/>
                <a:gd name="f18" fmla="val f6"/>
                <a:gd name="f19" fmla="val f7"/>
                <a:gd name="f20" fmla="*/ f14 f0 1"/>
                <a:gd name="f21" fmla="+- f19 0 f17"/>
                <a:gd name="f22" fmla="+- f18 0 f17"/>
                <a:gd name="f23" fmla="*/ f20 1 f2"/>
                <a:gd name="f24" fmla="*/ f22 1 1895527"/>
                <a:gd name="f25" fmla="*/ f21 1 1612800"/>
                <a:gd name="f26" fmla="*/ 0 f22 1"/>
                <a:gd name="f27" fmla="*/ 161280 f21 1"/>
                <a:gd name="f28" fmla="*/ 161280 f22 1"/>
                <a:gd name="f29" fmla="*/ 0 f21 1"/>
                <a:gd name="f30" fmla="*/ 1734247 f22 1"/>
                <a:gd name="f31" fmla="*/ 1895527 f22 1"/>
                <a:gd name="f32" fmla="*/ 1451520 f21 1"/>
                <a:gd name="f33" fmla="*/ 1612800 f21 1"/>
                <a:gd name="f34" fmla="+- f23 0 f1"/>
                <a:gd name="f35" fmla="*/ f26 1 1895527"/>
                <a:gd name="f36" fmla="*/ f27 1 1612800"/>
                <a:gd name="f37" fmla="*/ f28 1 1895527"/>
                <a:gd name="f38" fmla="*/ f29 1 1612800"/>
                <a:gd name="f39" fmla="*/ f30 1 1895527"/>
                <a:gd name="f40" fmla="*/ f31 1 1895527"/>
                <a:gd name="f41" fmla="*/ f32 1 1612800"/>
                <a:gd name="f42" fmla="*/ f33 1 16128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95527" h="16128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cap="flat">
              <a:solidFill>
                <a:srgbClr val="44546A"/>
              </a:solidFill>
              <a:prstDash val="solid"/>
              <a:miter/>
            </a:ln>
          </p:spPr>
          <p:txBody>
            <a:bodyPr vert="horz" wrap="square" lIns="161025" tIns="161025" rIns="161025" bIns="161025" anchor="t"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Walkthrough of guide </a:t>
              </a:r>
            </a:p>
          </p:txBody>
        </p:sp>
        <p:sp>
          <p:nvSpPr>
            <p:cNvPr id="13" name="Freeform: Shape 12">
              <a:extLst>
                <a:ext uri="{FF2B5EF4-FFF2-40B4-BE49-F238E27FC236}">
                  <a16:creationId xmlns:a16="http://schemas.microsoft.com/office/drawing/2014/main" id="{9FE5A452-FF1B-4195-B114-3414D65A8F66}"/>
                </a:ext>
              </a:extLst>
            </p:cNvPr>
            <p:cNvSpPr/>
            <p:nvPr/>
          </p:nvSpPr>
          <p:spPr>
            <a:xfrm>
              <a:off x="5612998" y="3976990"/>
              <a:ext cx="609191" cy="471930"/>
            </a:xfrm>
            <a:custGeom>
              <a:avLst/>
              <a:gdLst>
                <a:gd name="f0" fmla="val 10800000"/>
                <a:gd name="f1" fmla="val 5400000"/>
                <a:gd name="f2" fmla="val 180"/>
                <a:gd name="f3" fmla="val w"/>
                <a:gd name="f4" fmla="val h"/>
                <a:gd name="f5" fmla="val 0"/>
                <a:gd name="f6" fmla="val 609192"/>
                <a:gd name="f7" fmla="val 471931"/>
                <a:gd name="f8" fmla="val 94386"/>
                <a:gd name="f9" fmla="val 373227"/>
                <a:gd name="f10" fmla="val 235966"/>
                <a:gd name="f11" fmla="val 377545"/>
                <a:gd name="f12" fmla="+- 0 0 -90"/>
                <a:gd name="f13" fmla="*/ f3 1 609192"/>
                <a:gd name="f14" fmla="*/ f4 1 471931"/>
                <a:gd name="f15" fmla="val f5"/>
                <a:gd name="f16" fmla="val f6"/>
                <a:gd name="f17" fmla="val f7"/>
                <a:gd name="f18" fmla="*/ f12 f0 1"/>
                <a:gd name="f19" fmla="+- f17 0 f15"/>
                <a:gd name="f20" fmla="+- f16 0 f15"/>
                <a:gd name="f21" fmla="*/ f18 1 f2"/>
                <a:gd name="f22" fmla="*/ f20 1 609192"/>
                <a:gd name="f23" fmla="*/ f19 1 471931"/>
                <a:gd name="f24" fmla="*/ 0 f20 1"/>
                <a:gd name="f25" fmla="*/ 94386 f19 1"/>
                <a:gd name="f26" fmla="*/ 373227 f20 1"/>
                <a:gd name="f27" fmla="*/ 0 f19 1"/>
                <a:gd name="f28" fmla="*/ 609192 f20 1"/>
                <a:gd name="f29" fmla="*/ 235966 f19 1"/>
                <a:gd name="f30" fmla="*/ 471931 f19 1"/>
                <a:gd name="f31" fmla="*/ 377545 f19 1"/>
                <a:gd name="f32" fmla="+- f21 0 f1"/>
                <a:gd name="f33" fmla="*/ f24 1 609192"/>
                <a:gd name="f34" fmla="*/ f25 1 471931"/>
                <a:gd name="f35" fmla="*/ f26 1 609192"/>
                <a:gd name="f36" fmla="*/ f27 1 471931"/>
                <a:gd name="f37" fmla="*/ f28 1 609192"/>
                <a:gd name="f38" fmla="*/ f29 1 471931"/>
                <a:gd name="f39" fmla="*/ f30 1 471931"/>
                <a:gd name="f40" fmla="*/ f31 1 471931"/>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609192" h="471931">
                  <a:moveTo>
                    <a:pt x="f5" y="f8"/>
                  </a:moveTo>
                  <a:lnTo>
                    <a:pt x="f9" y="f8"/>
                  </a:lnTo>
                  <a:lnTo>
                    <a:pt x="f9" y="f5"/>
                  </a:lnTo>
                  <a:lnTo>
                    <a:pt x="f6" y="f10"/>
                  </a:lnTo>
                  <a:lnTo>
                    <a:pt x="f9" y="f7"/>
                  </a:lnTo>
                  <a:lnTo>
                    <a:pt x="f9" y="f11"/>
                  </a:lnTo>
                  <a:lnTo>
                    <a:pt x="f5" y="f11"/>
                  </a:lnTo>
                  <a:lnTo>
                    <a:pt x="f5" y="f8"/>
                  </a:lnTo>
                  <a:close/>
                </a:path>
              </a:pathLst>
            </a:custGeom>
            <a:solidFill>
              <a:srgbClr val="B0B3B9"/>
            </a:solidFill>
            <a:ln cap="flat">
              <a:noFill/>
              <a:prstDash val="solid"/>
            </a:ln>
          </p:spPr>
          <p:txBody>
            <a:bodyPr vert="horz" wrap="square" lIns="0" tIns="94384" rIns="141576" bIns="94384"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Calibri"/>
              </a:endParaRPr>
            </a:p>
          </p:txBody>
        </p:sp>
        <p:sp>
          <p:nvSpPr>
            <p:cNvPr id="14" name="Freeform: Shape 13">
              <a:extLst>
                <a:ext uri="{FF2B5EF4-FFF2-40B4-BE49-F238E27FC236}">
                  <a16:creationId xmlns:a16="http://schemas.microsoft.com/office/drawing/2014/main" id="{A01F5646-EF66-4E74-8C45-1CA97A9CEB6F}"/>
                </a:ext>
              </a:extLst>
            </p:cNvPr>
            <p:cNvSpPr/>
            <p:nvPr/>
          </p:nvSpPr>
          <p:spPr>
            <a:xfrm>
              <a:off x="6475067" y="3833850"/>
              <a:ext cx="1895523" cy="1209595"/>
            </a:xfrm>
            <a:custGeom>
              <a:avLst/>
              <a:gdLst>
                <a:gd name="f0" fmla="val 10800000"/>
                <a:gd name="f1" fmla="val 5400000"/>
                <a:gd name="f2" fmla="val 180"/>
                <a:gd name="f3" fmla="val w"/>
                <a:gd name="f4" fmla="val h"/>
                <a:gd name="f5" fmla="val 0"/>
                <a:gd name="f6" fmla="val 1895527"/>
                <a:gd name="f7" fmla="val 1209600"/>
                <a:gd name="f8" fmla="val 120960"/>
                <a:gd name="f9" fmla="val 54156"/>
                <a:gd name="f10" fmla="val 1774567"/>
                <a:gd name="f11" fmla="val 1841371"/>
                <a:gd name="f12" fmla="val 1088640"/>
                <a:gd name="f13" fmla="val 1155444"/>
                <a:gd name="f14" fmla="+- 0 0 -90"/>
                <a:gd name="f15" fmla="*/ f3 1 1895527"/>
                <a:gd name="f16" fmla="*/ f4 1 1209600"/>
                <a:gd name="f17" fmla="val f5"/>
                <a:gd name="f18" fmla="val f6"/>
                <a:gd name="f19" fmla="val f7"/>
                <a:gd name="f20" fmla="*/ f14 f0 1"/>
                <a:gd name="f21" fmla="+- f19 0 f17"/>
                <a:gd name="f22" fmla="+- f18 0 f17"/>
                <a:gd name="f23" fmla="*/ f20 1 f2"/>
                <a:gd name="f24" fmla="*/ f22 1 1895527"/>
                <a:gd name="f25" fmla="*/ f21 1 1209600"/>
                <a:gd name="f26" fmla="*/ 0 f22 1"/>
                <a:gd name="f27" fmla="*/ 120960 f21 1"/>
                <a:gd name="f28" fmla="*/ 120960 f22 1"/>
                <a:gd name="f29" fmla="*/ 0 f21 1"/>
                <a:gd name="f30" fmla="*/ 1774567 f22 1"/>
                <a:gd name="f31" fmla="*/ 1895527 f22 1"/>
                <a:gd name="f32" fmla="*/ 1088640 f21 1"/>
                <a:gd name="f33" fmla="*/ 1209600 f21 1"/>
                <a:gd name="f34" fmla="+- f23 0 f1"/>
                <a:gd name="f35" fmla="*/ f26 1 1895527"/>
                <a:gd name="f36" fmla="*/ f27 1 1209600"/>
                <a:gd name="f37" fmla="*/ f28 1 1895527"/>
                <a:gd name="f38" fmla="*/ f29 1 1209600"/>
                <a:gd name="f39" fmla="*/ f30 1 1895527"/>
                <a:gd name="f40" fmla="*/ f31 1 1895527"/>
                <a:gd name="f41" fmla="*/ f32 1 1209600"/>
                <a:gd name="f42" fmla="*/ f33 1 12096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95527" h="12096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546A"/>
            </a:solidFill>
            <a:ln w="12701" cap="flat">
              <a:solidFill>
                <a:srgbClr val="E7E6E6"/>
              </a:solidFill>
              <a:prstDash val="solid"/>
              <a:miter/>
            </a:ln>
          </p:spPr>
          <p:txBody>
            <a:bodyPr vert="horz" wrap="square" lIns="113787" tIns="113787" rIns="113787" bIns="512347" anchor="t"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Next Steps</a:t>
              </a:r>
            </a:p>
          </p:txBody>
        </p:sp>
        <p:sp>
          <p:nvSpPr>
            <p:cNvPr id="15" name="Freeform: Shape 14">
              <a:extLst>
                <a:ext uri="{FF2B5EF4-FFF2-40B4-BE49-F238E27FC236}">
                  <a16:creationId xmlns:a16="http://schemas.microsoft.com/office/drawing/2014/main" id="{8F1EF858-BF4B-4BF6-906F-DCEBB02F2B85}"/>
                </a:ext>
              </a:extLst>
            </p:cNvPr>
            <p:cNvSpPr/>
            <p:nvPr/>
          </p:nvSpPr>
          <p:spPr>
            <a:xfrm>
              <a:off x="6863303" y="4592061"/>
              <a:ext cx="1895523" cy="1612800"/>
            </a:xfrm>
            <a:custGeom>
              <a:avLst/>
              <a:gdLst>
                <a:gd name="f0" fmla="val 10800000"/>
                <a:gd name="f1" fmla="val 5400000"/>
                <a:gd name="f2" fmla="val 180"/>
                <a:gd name="f3" fmla="val w"/>
                <a:gd name="f4" fmla="val h"/>
                <a:gd name="f5" fmla="val 0"/>
                <a:gd name="f6" fmla="val 1895527"/>
                <a:gd name="f7" fmla="val 1612800"/>
                <a:gd name="f8" fmla="val 161280"/>
                <a:gd name="f9" fmla="val 72208"/>
                <a:gd name="f10" fmla="val 1734247"/>
                <a:gd name="f11" fmla="val 1823319"/>
                <a:gd name="f12" fmla="val 1451520"/>
                <a:gd name="f13" fmla="val 1540592"/>
                <a:gd name="f14" fmla="+- 0 0 -90"/>
                <a:gd name="f15" fmla="*/ f3 1 1895527"/>
                <a:gd name="f16" fmla="*/ f4 1 1612800"/>
                <a:gd name="f17" fmla="val f5"/>
                <a:gd name="f18" fmla="val f6"/>
                <a:gd name="f19" fmla="val f7"/>
                <a:gd name="f20" fmla="*/ f14 f0 1"/>
                <a:gd name="f21" fmla="+- f19 0 f17"/>
                <a:gd name="f22" fmla="+- f18 0 f17"/>
                <a:gd name="f23" fmla="*/ f20 1 f2"/>
                <a:gd name="f24" fmla="*/ f22 1 1895527"/>
                <a:gd name="f25" fmla="*/ f21 1 1612800"/>
                <a:gd name="f26" fmla="*/ 0 f22 1"/>
                <a:gd name="f27" fmla="*/ 161280 f21 1"/>
                <a:gd name="f28" fmla="*/ 161280 f22 1"/>
                <a:gd name="f29" fmla="*/ 0 f21 1"/>
                <a:gd name="f30" fmla="*/ 1734247 f22 1"/>
                <a:gd name="f31" fmla="*/ 1895527 f22 1"/>
                <a:gd name="f32" fmla="*/ 1451520 f21 1"/>
                <a:gd name="f33" fmla="*/ 1612800 f21 1"/>
                <a:gd name="f34" fmla="+- f23 0 f1"/>
                <a:gd name="f35" fmla="*/ f26 1 1895527"/>
                <a:gd name="f36" fmla="*/ f27 1 1612800"/>
                <a:gd name="f37" fmla="*/ f28 1 1895527"/>
                <a:gd name="f38" fmla="*/ f29 1 1612800"/>
                <a:gd name="f39" fmla="*/ f30 1 1895527"/>
                <a:gd name="f40" fmla="*/ f31 1 1895527"/>
                <a:gd name="f41" fmla="*/ f32 1 1612800"/>
                <a:gd name="f42" fmla="*/ f33 1 16128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95527" h="16128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cap="flat">
              <a:solidFill>
                <a:srgbClr val="44546A"/>
              </a:solidFill>
              <a:prstDash val="solid"/>
              <a:miter/>
            </a:ln>
          </p:spPr>
          <p:txBody>
            <a:bodyPr vert="horz" wrap="square" lIns="161025" tIns="161025" rIns="161025" bIns="161025" anchor="t"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Discussion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1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7620-41B1-42EF-ABAD-208FBD2D82AB}"/>
              </a:ext>
            </a:extLst>
          </p:cNvPr>
          <p:cNvSpPr txBox="1">
            <a:spLocks noGrp="1"/>
          </p:cNvSpPr>
          <p:nvPr>
            <p:ph type="title"/>
          </p:nvPr>
        </p:nvSpPr>
        <p:spPr/>
        <p:txBody>
          <a:bodyPr/>
          <a:lstStyle/>
          <a:p>
            <a:pPr lvl="0"/>
            <a:r>
              <a:rPr lang="en-US"/>
              <a:t>Guide to Graduation, College, and Career: Why did you get it?</a:t>
            </a:r>
          </a:p>
        </p:txBody>
      </p:sp>
      <p:grpSp>
        <p:nvGrpSpPr>
          <p:cNvPr id="3" name="Group 7">
            <a:extLst>
              <a:ext uri="{FF2B5EF4-FFF2-40B4-BE49-F238E27FC236}">
                <a16:creationId xmlns:a16="http://schemas.microsoft.com/office/drawing/2014/main" id="{A82CC1BA-0FB0-46E1-9B3B-4440965F6BB5}"/>
              </a:ext>
            </a:extLst>
          </p:cNvPr>
          <p:cNvGrpSpPr/>
          <p:nvPr/>
        </p:nvGrpSpPr>
        <p:grpSpPr>
          <a:xfrm>
            <a:off x="4000993" y="1728581"/>
            <a:ext cx="4334283" cy="4379985"/>
            <a:chOff x="4000993" y="1728581"/>
            <a:chExt cx="4334283" cy="4379985"/>
          </a:xfrm>
        </p:grpSpPr>
        <p:sp>
          <p:nvSpPr>
            <p:cNvPr id="4" name="Freeform: Shape 13">
              <a:extLst>
                <a:ext uri="{FF2B5EF4-FFF2-40B4-BE49-F238E27FC236}">
                  <a16:creationId xmlns:a16="http://schemas.microsoft.com/office/drawing/2014/main" id="{7317018D-E89C-489E-9E58-958C4200153D}"/>
                </a:ext>
              </a:extLst>
            </p:cNvPr>
            <p:cNvSpPr/>
            <p:nvPr/>
          </p:nvSpPr>
          <p:spPr>
            <a:xfrm>
              <a:off x="6185083" y="1728581"/>
              <a:ext cx="2150193" cy="2398617"/>
            </a:xfrm>
            <a:custGeom>
              <a:avLst/>
              <a:gdLst>
                <a:gd name="f0" fmla="val 10800000"/>
                <a:gd name="f1" fmla="val 5400000"/>
                <a:gd name="f2" fmla="val 180"/>
                <a:gd name="f3" fmla="val w"/>
                <a:gd name="f4" fmla="val h"/>
                <a:gd name="f5" fmla="val 0"/>
                <a:gd name="f6" fmla="val 2328333"/>
                <a:gd name="f7" fmla="val 2025650"/>
                <a:gd name="f8" fmla="val 1164167"/>
                <a:gd name="f9" fmla="val 2328332"/>
                <a:gd name="f10" fmla="val 440580"/>
                <a:gd name="f11" fmla="val 1585071"/>
                <a:gd name="f12" fmla="val 1"/>
                <a:gd name="f13" fmla="+- 0 0 -90"/>
                <a:gd name="f14" fmla="*/ f3 1 2328333"/>
                <a:gd name="f15" fmla="*/ f4 1 2025650"/>
                <a:gd name="f16" fmla="val f5"/>
                <a:gd name="f17" fmla="val f6"/>
                <a:gd name="f18" fmla="val f7"/>
                <a:gd name="f19" fmla="*/ f13 f0 1"/>
                <a:gd name="f20" fmla="+- f18 0 f16"/>
                <a:gd name="f21" fmla="+- f17 0 f16"/>
                <a:gd name="f22" fmla="*/ f19 1 f2"/>
                <a:gd name="f23" fmla="*/ f21 1 2328333"/>
                <a:gd name="f24" fmla="*/ f20 1 2025650"/>
                <a:gd name="f25" fmla="*/ 0 f21 1"/>
                <a:gd name="f26" fmla="*/ 1012825 f20 1"/>
                <a:gd name="f27" fmla="*/ 506413 f21 1"/>
                <a:gd name="f28" fmla="*/ 0 f20 1"/>
                <a:gd name="f29" fmla="*/ 1821921 f21 1"/>
                <a:gd name="f30" fmla="*/ 2328333 f21 1"/>
                <a:gd name="f31" fmla="*/ 2025650 f20 1"/>
                <a:gd name="f32" fmla="+- f22 0 f1"/>
                <a:gd name="f33" fmla="*/ f25 1 2328333"/>
                <a:gd name="f34" fmla="*/ f26 1 2025650"/>
                <a:gd name="f35" fmla="*/ f27 1 2328333"/>
                <a:gd name="f36" fmla="*/ f28 1 2025650"/>
                <a:gd name="f37" fmla="*/ f29 1 2328333"/>
                <a:gd name="f38" fmla="*/ f30 1 2328333"/>
                <a:gd name="f39" fmla="*/ f31 1 2025650"/>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328333" h="2025650">
                  <a:moveTo>
                    <a:pt x="f8" y="f5"/>
                  </a:moveTo>
                  <a:lnTo>
                    <a:pt x="f9" y="f10"/>
                  </a:lnTo>
                  <a:lnTo>
                    <a:pt x="f9" y="f11"/>
                  </a:lnTo>
                  <a:lnTo>
                    <a:pt x="f8" y="f7"/>
                  </a:lnTo>
                  <a:lnTo>
                    <a:pt x="f12" y="f11"/>
                  </a:lnTo>
                  <a:lnTo>
                    <a:pt x="f12" y="f10"/>
                  </a:lnTo>
                  <a:lnTo>
                    <a:pt x="f8" y="f5"/>
                  </a:lnTo>
                  <a:close/>
                </a:path>
              </a:pathLst>
            </a:custGeom>
            <a:solidFill>
              <a:srgbClr val="E7E6E6"/>
            </a:solidFill>
            <a:ln w="12701" cap="flat">
              <a:solidFill>
                <a:srgbClr val="FFFFFF"/>
              </a:solidFill>
              <a:prstDash val="solid"/>
              <a:miter/>
            </a:ln>
          </p:spPr>
          <p:txBody>
            <a:bodyPr vert="horz" wrap="square" lIns="315660" tIns="362833" rIns="315669" bIns="362833"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US" sz="3600" b="0" i="0" u="none" strike="noStrike" kern="1200" cap="none" spc="0" baseline="0">
                <a:solidFill>
                  <a:srgbClr val="FFFFFF"/>
                </a:solidFill>
                <a:uFillTx/>
                <a:latin typeface="Calibri"/>
              </a:endParaRPr>
            </a:p>
          </p:txBody>
        </p:sp>
        <p:sp>
          <p:nvSpPr>
            <p:cNvPr id="5" name="Freeform: Shape 8">
              <a:extLst>
                <a:ext uri="{FF2B5EF4-FFF2-40B4-BE49-F238E27FC236}">
                  <a16:creationId xmlns:a16="http://schemas.microsoft.com/office/drawing/2014/main" id="{BEF579DF-EEAB-4DAF-8CA4-806DEC66CF46}"/>
                </a:ext>
              </a:extLst>
            </p:cNvPr>
            <p:cNvSpPr/>
            <p:nvPr/>
          </p:nvSpPr>
          <p:spPr>
            <a:xfrm>
              <a:off x="4964615" y="3709949"/>
              <a:ext cx="2150193" cy="2398617"/>
            </a:xfrm>
            <a:custGeom>
              <a:avLst/>
              <a:gdLst>
                <a:gd name="f0" fmla="val 10800000"/>
                <a:gd name="f1" fmla="val 5400000"/>
                <a:gd name="f2" fmla="val 180"/>
                <a:gd name="f3" fmla="val w"/>
                <a:gd name="f4" fmla="val h"/>
                <a:gd name="f5" fmla="val 0"/>
                <a:gd name="f6" fmla="val 2328333"/>
                <a:gd name="f7" fmla="val 2025650"/>
                <a:gd name="f8" fmla="val 1164167"/>
                <a:gd name="f9" fmla="val 2328332"/>
                <a:gd name="f10" fmla="val 440580"/>
                <a:gd name="f11" fmla="val 1585071"/>
                <a:gd name="f12" fmla="val 1"/>
                <a:gd name="f13" fmla="+- 0 0 -90"/>
                <a:gd name="f14" fmla="*/ f3 1 2328333"/>
                <a:gd name="f15" fmla="*/ f4 1 2025650"/>
                <a:gd name="f16" fmla="val f5"/>
                <a:gd name="f17" fmla="val f6"/>
                <a:gd name="f18" fmla="val f7"/>
                <a:gd name="f19" fmla="*/ f13 f0 1"/>
                <a:gd name="f20" fmla="+- f18 0 f16"/>
                <a:gd name="f21" fmla="+- f17 0 f16"/>
                <a:gd name="f22" fmla="*/ f19 1 f2"/>
                <a:gd name="f23" fmla="*/ f21 1 2328333"/>
                <a:gd name="f24" fmla="*/ f20 1 2025650"/>
                <a:gd name="f25" fmla="*/ 0 f21 1"/>
                <a:gd name="f26" fmla="*/ 1012825 f20 1"/>
                <a:gd name="f27" fmla="*/ 506413 f21 1"/>
                <a:gd name="f28" fmla="*/ 0 f20 1"/>
                <a:gd name="f29" fmla="*/ 1821921 f21 1"/>
                <a:gd name="f30" fmla="*/ 2328333 f21 1"/>
                <a:gd name="f31" fmla="*/ 2025650 f20 1"/>
                <a:gd name="f32" fmla="+- f22 0 f1"/>
                <a:gd name="f33" fmla="*/ f25 1 2328333"/>
                <a:gd name="f34" fmla="*/ f26 1 2025650"/>
                <a:gd name="f35" fmla="*/ f27 1 2328333"/>
                <a:gd name="f36" fmla="*/ f28 1 2025650"/>
                <a:gd name="f37" fmla="*/ f29 1 2328333"/>
                <a:gd name="f38" fmla="*/ f30 1 2328333"/>
                <a:gd name="f39" fmla="*/ f31 1 2025650"/>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328333" h="2025650">
                  <a:moveTo>
                    <a:pt x="f8" y="f5"/>
                  </a:moveTo>
                  <a:lnTo>
                    <a:pt x="f9" y="f10"/>
                  </a:lnTo>
                  <a:lnTo>
                    <a:pt x="f9" y="f11"/>
                  </a:lnTo>
                  <a:lnTo>
                    <a:pt x="f8" y="f7"/>
                  </a:lnTo>
                  <a:lnTo>
                    <a:pt x="f12" y="f11"/>
                  </a:lnTo>
                  <a:lnTo>
                    <a:pt x="f12" y="f10"/>
                  </a:lnTo>
                  <a:lnTo>
                    <a:pt x="f8" y="f5"/>
                  </a:lnTo>
                  <a:close/>
                </a:path>
              </a:pathLst>
            </a:custGeom>
            <a:solidFill>
              <a:srgbClr val="E7E6E6"/>
            </a:solidFill>
            <a:ln w="12701" cap="flat">
              <a:solidFill>
                <a:srgbClr val="FFFFFF"/>
              </a:solidFill>
              <a:prstDash val="solid"/>
              <a:miter/>
            </a:ln>
          </p:spPr>
          <p:txBody>
            <a:bodyPr vert="horz" wrap="square" lIns="391866" tIns="439030" rIns="391866" bIns="439030"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Calibri"/>
              </a:endParaRPr>
            </a:p>
          </p:txBody>
        </p:sp>
        <p:sp>
          <p:nvSpPr>
            <p:cNvPr id="6" name="Freeform: Shape 9">
              <a:extLst>
                <a:ext uri="{FF2B5EF4-FFF2-40B4-BE49-F238E27FC236}">
                  <a16:creationId xmlns:a16="http://schemas.microsoft.com/office/drawing/2014/main" id="{ED77EBE5-37BF-499C-81B0-7DACF4C6D40B}"/>
                </a:ext>
              </a:extLst>
            </p:cNvPr>
            <p:cNvSpPr/>
            <p:nvPr/>
          </p:nvSpPr>
          <p:spPr>
            <a:xfrm>
              <a:off x="6267032" y="2149150"/>
              <a:ext cx="1986287" cy="1691073"/>
            </a:xfrm>
            <a:custGeom>
              <a:avLst/>
              <a:gdLst>
                <a:gd name="f0" fmla="val 10800000"/>
                <a:gd name="f1" fmla="val 5400000"/>
                <a:gd name="f2" fmla="val 180"/>
                <a:gd name="f3" fmla="val w"/>
                <a:gd name="f4" fmla="val h"/>
                <a:gd name="f5" fmla="val 0"/>
                <a:gd name="f6" fmla="val 2598420"/>
                <a:gd name="f7" fmla="val 1397000"/>
                <a:gd name="f8" fmla="+- 0 0 -90"/>
                <a:gd name="f9" fmla="*/ f3 1 2598420"/>
                <a:gd name="f10" fmla="*/ f4 1 1397000"/>
                <a:gd name="f11" fmla="val f5"/>
                <a:gd name="f12" fmla="val f6"/>
                <a:gd name="f13" fmla="val f7"/>
                <a:gd name="f14" fmla="*/ f8 f0 1"/>
                <a:gd name="f15" fmla="+- f13 0 f11"/>
                <a:gd name="f16" fmla="+- f12 0 f11"/>
                <a:gd name="f17" fmla="*/ f14 1 f2"/>
                <a:gd name="f18" fmla="*/ f16 1 2598420"/>
                <a:gd name="f19" fmla="*/ f15 1 1397000"/>
                <a:gd name="f20" fmla="*/ 0 f16 1"/>
                <a:gd name="f21" fmla="*/ 0 f15 1"/>
                <a:gd name="f22" fmla="*/ 2598420 f16 1"/>
                <a:gd name="f23" fmla="*/ 1397000 f15 1"/>
                <a:gd name="f24" fmla="+- f17 0 f1"/>
                <a:gd name="f25" fmla="*/ f20 1 2598420"/>
                <a:gd name="f26" fmla="*/ f21 1 1397000"/>
                <a:gd name="f27" fmla="*/ f22 1 2598420"/>
                <a:gd name="f28" fmla="*/ f23 1 1397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98420" h="1397000">
                  <a:moveTo>
                    <a:pt x="f5" y="f5"/>
                  </a:moveTo>
                  <a:lnTo>
                    <a:pt x="f6" y="f5"/>
                  </a:lnTo>
                  <a:lnTo>
                    <a:pt x="f6" y="f7"/>
                  </a:lnTo>
                  <a:lnTo>
                    <a:pt x="f5" y="f7"/>
                  </a:lnTo>
                  <a:lnTo>
                    <a:pt x="f5" y="f5"/>
                  </a:lnTo>
                  <a:close/>
                </a:path>
              </a:pathLst>
            </a:custGeom>
            <a:noFill/>
            <a:ln cap="flat">
              <a:noFill/>
              <a:prstDash val="solid"/>
            </a:ln>
          </p:spPr>
          <p:txBody>
            <a:bodyPr vert="horz" wrap="square" lIns="76196" tIns="76196" rIns="76196" bIns="76196"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Graduation Planning</a:t>
              </a:r>
            </a:p>
          </p:txBody>
        </p:sp>
        <p:sp>
          <p:nvSpPr>
            <p:cNvPr id="7" name="Freeform: Shape 11">
              <a:extLst>
                <a:ext uri="{FF2B5EF4-FFF2-40B4-BE49-F238E27FC236}">
                  <a16:creationId xmlns:a16="http://schemas.microsoft.com/office/drawing/2014/main" id="{B3FFEF09-0E1B-4035-A0F5-35ACD8B064E6}"/>
                </a:ext>
              </a:extLst>
            </p:cNvPr>
            <p:cNvSpPr/>
            <p:nvPr/>
          </p:nvSpPr>
          <p:spPr>
            <a:xfrm>
              <a:off x="4000993" y="1902473"/>
              <a:ext cx="2049938" cy="2095813"/>
            </a:xfrm>
            <a:custGeom>
              <a:avLst/>
              <a:gdLst>
                <a:gd name="f0" fmla="val 10800000"/>
                <a:gd name="f1" fmla="val 5400000"/>
                <a:gd name="f2" fmla="val 180"/>
                <a:gd name="f3" fmla="val w"/>
                <a:gd name="f4" fmla="val h"/>
                <a:gd name="f5" fmla="val 0"/>
                <a:gd name="f6" fmla="val 2328333"/>
                <a:gd name="f7" fmla="val 2025650"/>
                <a:gd name="f8" fmla="val 1164167"/>
                <a:gd name="f9" fmla="val 2328332"/>
                <a:gd name="f10" fmla="val 440580"/>
                <a:gd name="f11" fmla="val 1585071"/>
                <a:gd name="f12" fmla="val 1"/>
                <a:gd name="f13" fmla="+- 0 0 -90"/>
                <a:gd name="f14" fmla="*/ f3 1 2328333"/>
                <a:gd name="f15" fmla="*/ f4 1 2025650"/>
                <a:gd name="f16" fmla="val f5"/>
                <a:gd name="f17" fmla="val f6"/>
                <a:gd name="f18" fmla="val f7"/>
                <a:gd name="f19" fmla="*/ f13 f0 1"/>
                <a:gd name="f20" fmla="+- f18 0 f16"/>
                <a:gd name="f21" fmla="+- f17 0 f16"/>
                <a:gd name="f22" fmla="*/ f19 1 f2"/>
                <a:gd name="f23" fmla="*/ f21 1 2328333"/>
                <a:gd name="f24" fmla="*/ f20 1 2025650"/>
                <a:gd name="f25" fmla="*/ 0 f21 1"/>
                <a:gd name="f26" fmla="*/ 1012825 f20 1"/>
                <a:gd name="f27" fmla="*/ 506413 f21 1"/>
                <a:gd name="f28" fmla="*/ 0 f20 1"/>
                <a:gd name="f29" fmla="*/ 1821921 f21 1"/>
                <a:gd name="f30" fmla="*/ 2328333 f21 1"/>
                <a:gd name="f31" fmla="*/ 2025650 f20 1"/>
                <a:gd name="f32" fmla="+- f22 0 f1"/>
                <a:gd name="f33" fmla="*/ f25 1 2328333"/>
                <a:gd name="f34" fmla="*/ f26 1 2025650"/>
                <a:gd name="f35" fmla="*/ f27 1 2328333"/>
                <a:gd name="f36" fmla="*/ f28 1 2025650"/>
                <a:gd name="f37" fmla="*/ f29 1 2328333"/>
                <a:gd name="f38" fmla="*/ f30 1 2328333"/>
                <a:gd name="f39" fmla="*/ f31 1 2025650"/>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328333" h="2025650">
                  <a:moveTo>
                    <a:pt x="f8" y="f5"/>
                  </a:moveTo>
                  <a:lnTo>
                    <a:pt x="f9" y="f10"/>
                  </a:lnTo>
                  <a:lnTo>
                    <a:pt x="f9" y="f11"/>
                  </a:lnTo>
                  <a:lnTo>
                    <a:pt x="f8" y="f7"/>
                  </a:lnTo>
                  <a:lnTo>
                    <a:pt x="f12" y="f11"/>
                  </a:lnTo>
                  <a:lnTo>
                    <a:pt x="f12" y="f10"/>
                  </a:lnTo>
                  <a:lnTo>
                    <a:pt x="f8" y="f5"/>
                  </a:lnTo>
                  <a:close/>
                </a:path>
              </a:pathLst>
            </a:custGeom>
            <a:solidFill>
              <a:srgbClr val="44546A"/>
            </a:solidFill>
            <a:ln cap="flat">
              <a:noFill/>
              <a:prstDash val="solid"/>
            </a:ln>
          </p:spPr>
          <p:txBody>
            <a:bodyPr vert="horz" wrap="square" lIns="391866" tIns="439030" rIns="391866" bIns="439030"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Calibri"/>
                </a:rPr>
                <a:t>Guide to Graduation, College, and Career</a:t>
              </a:r>
            </a:p>
          </p:txBody>
        </p:sp>
        <p:sp>
          <p:nvSpPr>
            <p:cNvPr id="8" name="Freeform: Shape 12">
              <a:extLst>
                <a:ext uri="{FF2B5EF4-FFF2-40B4-BE49-F238E27FC236}">
                  <a16:creationId xmlns:a16="http://schemas.microsoft.com/office/drawing/2014/main" id="{ED6CFDE3-F229-4F19-A719-A397AE2F43E2}"/>
                </a:ext>
              </a:extLst>
            </p:cNvPr>
            <p:cNvSpPr/>
            <p:nvPr/>
          </p:nvSpPr>
          <p:spPr>
            <a:xfrm>
              <a:off x="5139595" y="4247388"/>
              <a:ext cx="1800243" cy="1253999"/>
            </a:xfrm>
            <a:custGeom>
              <a:avLst/>
              <a:gdLst>
                <a:gd name="f0" fmla="val 10800000"/>
                <a:gd name="f1" fmla="val 5400000"/>
                <a:gd name="f2" fmla="val 180"/>
                <a:gd name="f3" fmla="val w"/>
                <a:gd name="f4" fmla="val h"/>
                <a:gd name="f5" fmla="val 0"/>
                <a:gd name="f6" fmla="val 2514600"/>
                <a:gd name="f7" fmla="val 1397000"/>
                <a:gd name="f8" fmla="+- 0 0 -90"/>
                <a:gd name="f9" fmla="*/ f3 1 2514600"/>
                <a:gd name="f10" fmla="*/ f4 1 1397000"/>
                <a:gd name="f11" fmla="val f5"/>
                <a:gd name="f12" fmla="val f6"/>
                <a:gd name="f13" fmla="val f7"/>
                <a:gd name="f14" fmla="*/ f8 f0 1"/>
                <a:gd name="f15" fmla="+- f13 0 f11"/>
                <a:gd name="f16" fmla="+- f12 0 f11"/>
                <a:gd name="f17" fmla="*/ f14 1 f2"/>
                <a:gd name="f18" fmla="*/ f16 1 2514600"/>
                <a:gd name="f19" fmla="*/ f15 1 1397000"/>
                <a:gd name="f20" fmla="*/ 0 f16 1"/>
                <a:gd name="f21" fmla="*/ 0 f15 1"/>
                <a:gd name="f22" fmla="*/ 2514600 f16 1"/>
                <a:gd name="f23" fmla="*/ 1397000 f15 1"/>
                <a:gd name="f24" fmla="+- f17 0 f1"/>
                <a:gd name="f25" fmla="*/ f20 1 2514600"/>
                <a:gd name="f26" fmla="*/ f21 1 1397000"/>
                <a:gd name="f27" fmla="*/ f22 1 2514600"/>
                <a:gd name="f28" fmla="*/ f23 1 1397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14600" h="1397000">
                  <a:moveTo>
                    <a:pt x="f5" y="f5"/>
                  </a:moveTo>
                  <a:lnTo>
                    <a:pt x="f6" y="f5"/>
                  </a:lnTo>
                  <a:lnTo>
                    <a:pt x="f6" y="f7"/>
                  </a:lnTo>
                  <a:lnTo>
                    <a:pt x="f5" y="f7"/>
                  </a:lnTo>
                  <a:lnTo>
                    <a:pt x="f5" y="f5"/>
                  </a:lnTo>
                  <a:close/>
                </a:path>
              </a:pathLst>
            </a:custGeom>
            <a:solidFill>
              <a:srgbClr val="E7E6E6"/>
            </a:solidFill>
            <a:ln cap="flat">
              <a:noFill/>
              <a:prstDash val="solid"/>
            </a:ln>
          </p:spPr>
          <p:txBody>
            <a:bodyPr vert="horz" wrap="square" lIns="76196" tIns="76196" rIns="76196" bIns="76196"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Postsecondary Planning</a:t>
              </a:r>
            </a:p>
          </p:txBody>
        </p:sp>
      </p:grpSp>
      <p:sp>
        <p:nvSpPr>
          <p:cNvPr id="9" name="Freeform: Shape 15">
            <a:extLst>
              <a:ext uri="{FF2B5EF4-FFF2-40B4-BE49-F238E27FC236}">
                <a16:creationId xmlns:a16="http://schemas.microsoft.com/office/drawing/2014/main" id="{940A4559-9B11-401D-BD2F-990FDF64BAA4}"/>
              </a:ext>
            </a:extLst>
          </p:cNvPr>
          <p:cNvSpPr/>
          <p:nvPr/>
        </p:nvSpPr>
        <p:spPr>
          <a:xfrm>
            <a:off x="359743" y="1560560"/>
            <a:ext cx="3507098" cy="3940835"/>
          </a:xfrm>
          <a:custGeom>
            <a:avLst/>
            <a:gdLst>
              <a:gd name="f0" fmla="val 10800000"/>
              <a:gd name="f1" fmla="val 5400000"/>
              <a:gd name="f2" fmla="val 180"/>
              <a:gd name="f3" fmla="val w"/>
              <a:gd name="f4" fmla="val h"/>
              <a:gd name="f5" fmla="val 0"/>
              <a:gd name="f6" fmla="val 2328333"/>
              <a:gd name="f7" fmla="val 2025650"/>
              <a:gd name="f8" fmla="val 1164167"/>
              <a:gd name="f9" fmla="val 2328332"/>
              <a:gd name="f10" fmla="val 440580"/>
              <a:gd name="f11" fmla="val 1585071"/>
              <a:gd name="f12" fmla="val 1"/>
              <a:gd name="f13" fmla="+- 0 0 -90"/>
              <a:gd name="f14" fmla="*/ f3 1 2328333"/>
              <a:gd name="f15" fmla="*/ f4 1 2025650"/>
              <a:gd name="f16" fmla="val f5"/>
              <a:gd name="f17" fmla="val f6"/>
              <a:gd name="f18" fmla="val f7"/>
              <a:gd name="f19" fmla="*/ f13 f0 1"/>
              <a:gd name="f20" fmla="+- f18 0 f16"/>
              <a:gd name="f21" fmla="+- f17 0 f16"/>
              <a:gd name="f22" fmla="*/ f19 1 f2"/>
              <a:gd name="f23" fmla="*/ f21 1 2328333"/>
              <a:gd name="f24" fmla="*/ f20 1 2025650"/>
              <a:gd name="f25" fmla="*/ 0 f21 1"/>
              <a:gd name="f26" fmla="*/ 1012825 f20 1"/>
              <a:gd name="f27" fmla="*/ 506413 f21 1"/>
              <a:gd name="f28" fmla="*/ 0 f20 1"/>
              <a:gd name="f29" fmla="*/ 1821921 f21 1"/>
              <a:gd name="f30" fmla="*/ 2328333 f21 1"/>
              <a:gd name="f31" fmla="*/ 2025650 f20 1"/>
              <a:gd name="f32" fmla="+- f22 0 f1"/>
              <a:gd name="f33" fmla="*/ f25 1 2328333"/>
              <a:gd name="f34" fmla="*/ f26 1 2025650"/>
              <a:gd name="f35" fmla="*/ f27 1 2328333"/>
              <a:gd name="f36" fmla="*/ f28 1 2025650"/>
              <a:gd name="f37" fmla="*/ f29 1 2328333"/>
              <a:gd name="f38" fmla="*/ f30 1 2328333"/>
              <a:gd name="f39" fmla="*/ f31 1 2025650"/>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328333" h="2025650">
                <a:moveTo>
                  <a:pt x="f8" y="f5"/>
                </a:moveTo>
                <a:lnTo>
                  <a:pt x="f9" y="f10"/>
                </a:lnTo>
                <a:lnTo>
                  <a:pt x="f9" y="f11"/>
                </a:lnTo>
                <a:lnTo>
                  <a:pt x="f8" y="f7"/>
                </a:lnTo>
                <a:lnTo>
                  <a:pt x="f12" y="f11"/>
                </a:lnTo>
                <a:lnTo>
                  <a:pt x="f12" y="f10"/>
                </a:lnTo>
                <a:lnTo>
                  <a:pt x="f8" y="f5"/>
                </a:lnTo>
                <a:close/>
              </a:path>
            </a:pathLst>
          </a:custGeom>
          <a:noFill/>
          <a:ln w="76196" cap="flat">
            <a:solidFill>
              <a:srgbClr val="00B0F0"/>
            </a:solidFill>
            <a:prstDash val="solid"/>
            <a:miter/>
          </a:ln>
        </p:spPr>
        <p:txBody>
          <a:bodyPr vert="horz" wrap="square" lIns="315660" tIns="362833" rIns="315669" bIns="362833" anchor="ctr" anchorCtr="1" compatLnSpc="1">
            <a:noAutofit/>
          </a:bodyPr>
          <a:lstStyle/>
          <a:p>
            <a:pPr marL="0" marR="0" lvl="0" indent="0" algn="ctr" defTabSz="16002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Our Goal:</a:t>
            </a:r>
          </a:p>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Provide students, families, staff, and partners with a clear understanding of college and career pathways based on a student’s individualized metrics/plans</a:t>
            </a:r>
            <a:endParaRPr lang="en-US" sz="3600" b="0" i="0" u="none" strike="noStrike" kern="1200" cap="none" spc="0" baseline="0">
              <a:solidFill>
                <a:srgbClr val="000000"/>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1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70B9-7CBC-4548-8D86-6538407D35FC}"/>
              </a:ext>
            </a:extLst>
          </p:cNvPr>
          <p:cNvSpPr txBox="1">
            <a:spLocks noGrp="1"/>
          </p:cNvSpPr>
          <p:nvPr>
            <p:ph type="title"/>
          </p:nvPr>
        </p:nvSpPr>
        <p:spPr/>
        <p:txBody>
          <a:bodyPr/>
          <a:lstStyle/>
          <a:p>
            <a:pPr lvl="0"/>
            <a:r>
              <a:rPr lang="en-US"/>
              <a:t>Guide to Graduation, College, and Career: What is it?</a:t>
            </a:r>
          </a:p>
        </p:txBody>
      </p:sp>
      <p:graphicFrame>
        <p:nvGraphicFramePr>
          <p:cNvPr id="13" name="Diagram 12">
            <a:extLst>
              <a:ext uri="{FF2B5EF4-FFF2-40B4-BE49-F238E27FC236}">
                <a16:creationId xmlns:a16="http://schemas.microsoft.com/office/drawing/2014/main" id="{C8A95C1B-B311-144B-AF9F-8FA1E875CDE7}"/>
              </a:ext>
            </a:extLst>
          </p:cNvPr>
          <p:cNvGraphicFramePr/>
          <p:nvPr>
            <p:extLst>
              <p:ext uri="{D42A27DB-BD31-4B8C-83A1-F6EECF244321}">
                <p14:modId xmlns:p14="http://schemas.microsoft.com/office/powerpoint/2010/main" val="381900809"/>
              </p:ext>
            </p:extLst>
          </p:nvPr>
        </p:nvGraphicFramePr>
        <p:xfrm>
          <a:off x="380994" y="1396060"/>
          <a:ext cx="8493375" cy="512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DF1F-8660-4C46-BBEA-DD2D2310B616}"/>
              </a:ext>
            </a:extLst>
          </p:cNvPr>
          <p:cNvSpPr>
            <a:spLocks noGrp="1"/>
          </p:cNvSpPr>
          <p:nvPr>
            <p:ph type="title"/>
          </p:nvPr>
        </p:nvSpPr>
        <p:spPr/>
        <p:txBody>
          <a:bodyPr/>
          <a:lstStyle/>
          <a:p>
            <a:r>
              <a:rPr lang="en-US" dirty="0"/>
              <a:t>How Do I access my Guide to Graduation, College, and Career? </a:t>
            </a:r>
          </a:p>
        </p:txBody>
      </p:sp>
      <p:sp>
        <p:nvSpPr>
          <p:cNvPr id="3" name="Content Placeholder 2">
            <a:extLst>
              <a:ext uri="{FF2B5EF4-FFF2-40B4-BE49-F238E27FC236}">
                <a16:creationId xmlns:a16="http://schemas.microsoft.com/office/drawing/2014/main" id="{28CFDED4-8579-A84F-82E2-E986C4703263}"/>
              </a:ext>
            </a:extLst>
          </p:cNvPr>
          <p:cNvSpPr>
            <a:spLocks noGrp="1"/>
          </p:cNvSpPr>
          <p:nvPr>
            <p:ph idx="4294967295"/>
          </p:nvPr>
        </p:nvSpPr>
        <p:spPr>
          <a:xfrm>
            <a:off x="266704" y="1532767"/>
            <a:ext cx="8496294" cy="556820"/>
          </a:xfrm>
        </p:spPr>
        <p:txBody>
          <a:bodyPr/>
          <a:lstStyle/>
          <a:p>
            <a:pPr marL="0" indent="0" algn="ctr">
              <a:buNone/>
            </a:pPr>
            <a:r>
              <a:rPr lang="en-US" sz="2800" dirty="0"/>
              <a:t>Every student has access to their Guide in Aspen. </a:t>
            </a:r>
          </a:p>
        </p:txBody>
      </p:sp>
      <p:pic>
        <p:nvPicPr>
          <p:cNvPr id="6" name="Picture 5" descr="Graphical user interface, text, application&#10;&#10;Description automatically generated">
            <a:extLst>
              <a:ext uri="{FF2B5EF4-FFF2-40B4-BE49-F238E27FC236}">
                <a16:creationId xmlns:a16="http://schemas.microsoft.com/office/drawing/2014/main" id="{3ABE3A63-B174-3340-AD90-C088AAE8B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29" y="2089586"/>
            <a:ext cx="5659582" cy="3020707"/>
          </a:xfrm>
          <a:prstGeom prst="rect">
            <a:avLst/>
          </a:prstGeom>
        </p:spPr>
      </p:pic>
      <p:pic>
        <p:nvPicPr>
          <p:cNvPr id="8" name="Picture 7" descr="Graphical user interface, text, application, Word&#10;&#10;Description automatically generated">
            <a:extLst>
              <a:ext uri="{FF2B5EF4-FFF2-40B4-BE49-F238E27FC236}">
                <a16:creationId xmlns:a16="http://schemas.microsoft.com/office/drawing/2014/main" id="{677041A5-8EA4-0549-9B5B-0733012A8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981" y="3308011"/>
            <a:ext cx="4696690" cy="3238612"/>
          </a:xfrm>
          <a:prstGeom prst="rect">
            <a:avLst/>
          </a:prstGeom>
        </p:spPr>
      </p:pic>
      <p:sp>
        <p:nvSpPr>
          <p:cNvPr id="11" name="TextBox 10">
            <a:extLst>
              <a:ext uri="{FF2B5EF4-FFF2-40B4-BE49-F238E27FC236}">
                <a16:creationId xmlns:a16="http://schemas.microsoft.com/office/drawing/2014/main" id="{BBF890A3-4A4A-4F47-A3B8-D09E1A157FA8}"/>
              </a:ext>
            </a:extLst>
          </p:cNvPr>
          <p:cNvSpPr txBox="1"/>
          <p:nvPr/>
        </p:nvSpPr>
        <p:spPr>
          <a:xfrm>
            <a:off x="266704" y="5480212"/>
            <a:ext cx="4021277" cy="923330"/>
          </a:xfrm>
          <a:prstGeom prst="rect">
            <a:avLst/>
          </a:prstGeom>
          <a:solidFill>
            <a:schemeClr val="accent1">
              <a:lumMod val="20000"/>
              <a:lumOff val="80000"/>
            </a:schemeClr>
          </a:solidFill>
        </p:spPr>
        <p:txBody>
          <a:bodyPr wrap="square" rtlCol="0">
            <a:spAutoFit/>
          </a:bodyPr>
          <a:lstStyle/>
          <a:p>
            <a:pPr algn="ctr"/>
            <a:r>
              <a:rPr lang="en-US" dirty="0"/>
              <a:t>In addition, every </a:t>
            </a:r>
            <a:r>
              <a:rPr lang="en-US"/>
              <a:t>student will also </a:t>
            </a:r>
            <a:r>
              <a:rPr lang="en-US" dirty="0"/>
              <a:t>receive a printed copy of their guide in the mail. </a:t>
            </a:r>
          </a:p>
        </p:txBody>
      </p:sp>
    </p:spTree>
    <p:extLst>
      <p:ext uri="{BB962C8B-B14F-4D97-AF65-F5344CB8AC3E}">
        <p14:creationId xmlns:p14="http://schemas.microsoft.com/office/powerpoint/2010/main" val="324734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rgbClr val="EDEDED"/>
        </a:solidFill>
        <a:effectLst/>
      </p:bgPr>
    </p:bg>
    <p:spTree>
      <p:nvGrpSpPr>
        <p:cNvPr id="1" name=""/>
        <p:cNvGrpSpPr/>
        <p:nvPr/>
      </p:nvGrpSpPr>
      <p:grpSpPr>
        <a:xfrm>
          <a:off x="0" y="0"/>
          <a:ext cx="0" cy="0"/>
          <a:chOff x="0" y="0"/>
          <a:chExt cx="0" cy="0"/>
        </a:xfrm>
      </p:grpSpPr>
      <p:sp>
        <p:nvSpPr>
          <p:cNvPr id="2" name="Google Shape;168;p19">
            <a:extLst>
              <a:ext uri="{FF2B5EF4-FFF2-40B4-BE49-F238E27FC236}">
                <a16:creationId xmlns:a16="http://schemas.microsoft.com/office/drawing/2014/main" id="{AF75B8CA-61E3-4AD4-B2BC-44C22B69FF5D}"/>
              </a:ext>
            </a:extLst>
          </p:cNvPr>
          <p:cNvSpPr txBox="1">
            <a:spLocks noGrp="1"/>
          </p:cNvSpPr>
          <p:nvPr>
            <p:ph type="title"/>
          </p:nvPr>
        </p:nvSpPr>
        <p:spPr>
          <a:xfrm>
            <a:off x="381003" y="5539151"/>
            <a:ext cx="8382003" cy="1143000"/>
          </a:xfrm>
        </p:spPr>
        <p:txBody>
          <a:bodyPr anchor="b"/>
          <a:lstStyle/>
          <a:p>
            <a:pPr lvl="0"/>
            <a:r>
              <a:rPr lang="en-US" sz="6600"/>
              <a:t>CONTENT</a:t>
            </a:r>
          </a:p>
        </p:txBody>
      </p:sp>
      <p:pic>
        <p:nvPicPr>
          <p:cNvPr id="3" name="Picture 2" descr="A group of people sitting at a table&#10;&#10;Description generated with very high confidence">
            <a:extLst>
              <a:ext uri="{FF2B5EF4-FFF2-40B4-BE49-F238E27FC236}">
                <a16:creationId xmlns:a16="http://schemas.microsoft.com/office/drawing/2014/main" id="{514ECB82-93EA-4F78-9944-EE4E4F0CB7F6}"/>
              </a:ext>
            </a:extLst>
          </p:cNvPr>
          <p:cNvPicPr>
            <a:picLocks noChangeAspect="1"/>
          </p:cNvPicPr>
          <p:nvPr/>
        </p:nvPicPr>
        <p:blipFill>
          <a:blip r:embed="rId3"/>
          <a:stretch>
            <a:fillRect/>
          </a:stretch>
        </p:blipFill>
        <p:spPr>
          <a:xfrm>
            <a:off x="381003" y="123096"/>
            <a:ext cx="8382003" cy="5587998"/>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15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68A6-1DDF-4B58-920E-46D5534D134D}"/>
              </a:ext>
            </a:extLst>
          </p:cNvPr>
          <p:cNvSpPr txBox="1">
            <a:spLocks noGrp="1"/>
          </p:cNvSpPr>
          <p:nvPr>
            <p:ph type="title"/>
          </p:nvPr>
        </p:nvSpPr>
        <p:spPr/>
        <p:txBody>
          <a:bodyPr/>
          <a:lstStyle/>
          <a:p>
            <a:pPr lvl="0"/>
            <a:r>
              <a:rPr lang="en-US" dirty="0"/>
              <a:t>The first two pages</a:t>
            </a:r>
          </a:p>
        </p:txBody>
      </p:sp>
      <p:sp>
        <p:nvSpPr>
          <p:cNvPr id="3" name="Content Placeholder 2">
            <a:extLst>
              <a:ext uri="{FF2B5EF4-FFF2-40B4-BE49-F238E27FC236}">
                <a16:creationId xmlns:a16="http://schemas.microsoft.com/office/drawing/2014/main" id="{1DF655CF-1D05-4AC2-A09F-436E03CA9D30}"/>
              </a:ext>
            </a:extLst>
          </p:cNvPr>
          <p:cNvSpPr txBox="1">
            <a:spLocks noGrp="1"/>
          </p:cNvSpPr>
          <p:nvPr>
            <p:ph type="body" idx="4294967295"/>
          </p:nvPr>
        </p:nvSpPr>
        <p:spPr>
          <a:xfrm>
            <a:off x="380994" y="1396060"/>
            <a:ext cx="7893173" cy="1280562"/>
          </a:xfrm>
        </p:spPr>
        <p:txBody>
          <a:bodyPr/>
          <a:lstStyle/>
          <a:p>
            <a:pPr marL="0" lvl="0" indent="0">
              <a:buNone/>
            </a:pPr>
            <a:r>
              <a:rPr lang="en-US" sz="2000" dirty="0"/>
              <a:t>Page 1: </a:t>
            </a:r>
            <a:r>
              <a:rPr lang="en-US" sz="2000" b="1" dirty="0"/>
              <a:t>Opening Letter</a:t>
            </a:r>
            <a:endParaRPr lang="en-US" sz="2000" dirty="0"/>
          </a:p>
          <a:p>
            <a:pPr marL="0" lvl="0" indent="0">
              <a:buNone/>
            </a:pPr>
            <a:r>
              <a:rPr lang="en-US" sz="2000" dirty="0"/>
              <a:t>Page 2: </a:t>
            </a:r>
            <a:r>
              <a:rPr lang="en-US" sz="2000" b="1" dirty="0"/>
              <a:t>Transcript</a:t>
            </a:r>
            <a:r>
              <a:rPr lang="en-US" sz="2000" b="1" dirty="0">
                <a:cs typeface="Calibri"/>
              </a:rPr>
              <a:t>- </a:t>
            </a:r>
            <a:r>
              <a:rPr lang="en-US" sz="2000" dirty="0">
                <a:cs typeface="Calibri"/>
              </a:rPr>
              <a:t>The record of your academic accomplishments in high school.</a:t>
            </a:r>
            <a:endParaRPr lang="en-US" sz="2000" dirty="0"/>
          </a:p>
        </p:txBody>
      </p:sp>
      <p:pic>
        <p:nvPicPr>
          <p:cNvPr id="5" name="Picture 6" descr="A person sitting at a desk&#10;&#10;Description generated with high confidence">
            <a:extLst>
              <a:ext uri="{FF2B5EF4-FFF2-40B4-BE49-F238E27FC236}">
                <a16:creationId xmlns:a16="http://schemas.microsoft.com/office/drawing/2014/main" id="{258847B7-BE19-4829-A479-55CC0FB61124}"/>
              </a:ext>
            </a:extLst>
          </p:cNvPr>
          <p:cNvPicPr>
            <a:picLocks noChangeAspect="1"/>
          </p:cNvPicPr>
          <p:nvPr/>
        </p:nvPicPr>
        <p:blipFill>
          <a:blip r:embed="rId3"/>
          <a:stretch>
            <a:fillRect/>
          </a:stretch>
        </p:blipFill>
        <p:spPr>
          <a:xfrm>
            <a:off x="3147017" y="2497418"/>
            <a:ext cx="5468345" cy="3645566"/>
          </a:xfrm>
          <a:prstGeom prst="rect">
            <a:avLst/>
          </a:prstGeom>
          <a:noFill/>
          <a:ln cap="flat">
            <a:noFill/>
          </a:ln>
        </p:spPr>
      </p:pic>
      <p:sp>
        <p:nvSpPr>
          <p:cNvPr id="6" name="Speech Bubble: Rectangle with Corners Rounded 7">
            <a:extLst>
              <a:ext uri="{FF2B5EF4-FFF2-40B4-BE49-F238E27FC236}">
                <a16:creationId xmlns:a16="http://schemas.microsoft.com/office/drawing/2014/main" id="{8D035EC0-C444-4E51-8E56-572562B27973}"/>
              </a:ext>
            </a:extLst>
          </p:cNvPr>
          <p:cNvSpPr/>
          <p:nvPr/>
        </p:nvSpPr>
        <p:spPr>
          <a:xfrm>
            <a:off x="381003" y="2824892"/>
            <a:ext cx="2766023" cy="3027578"/>
          </a:xfrm>
          <a:custGeom>
            <a:avLst>
              <a:gd name="f0" fmla="val 28061"/>
              <a:gd name="f1" fmla="val 744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2147483647"/>
              <a:gd name="f13" fmla="val 3590"/>
              <a:gd name="f14" fmla="val 8970"/>
              <a:gd name="f15" fmla="val 12630"/>
              <a:gd name="f16" fmla="val 18010"/>
              <a:gd name="f17" fmla="+- 0 0 180"/>
              <a:gd name="f18" fmla="*/ f6 1 21600"/>
              <a:gd name="f19" fmla="*/ f7 1 21600"/>
              <a:gd name="f20" fmla="pin -2147483647 f0 2147483647"/>
              <a:gd name="f21" fmla="pin -2147483647 f1 2147483647"/>
              <a:gd name="f22" fmla="+- 0 0 f13"/>
              <a:gd name="f23" fmla="+- 3590 0 f8"/>
              <a:gd name="f24" fmla="+- 0 0 f3"/>
              <a:gd name="f25" fmla="+- 21600 0 f16"/>
              <a:gd name="f26" fmla="+- 18010 0 f9"/>
              <a:gd name="f27" fmla="*/ f17 f2 1"/>
              <a:gd name="f28" fmla="+- f20 0 10800"/>
              <a:gd name="f29" fmla="+- f21 0 10800"/>
              <a:gd name="f30" fmla="+- f21 0 21600"/>
              <a:gd name="f31" fmla="+- f20 0 21600"/>
              <a:gd name="f32" fmla="val f20"/>
              <a:gd name="f33" fmla="val f21"/>
              <a:gd name="f34" fmla="*/ f20 f18 1"/>
              <a:gd name="f35" fmla="*/ f21 f19 1"/>
              <a:gd name="f36" fmla="*/ 800 f18 1"/>
              <a:gd name="f37" fmla="*/ 20800 f18 1"/>
              <a:gd name="f38" fmla="*/ 20800 f19 1"/>
              <a:gd name="f39" fmla="*/ 800 f19 1"/>
              <a:gd name="f40" fmla="abs f22"/>
              <a:gd name="f41" fmla="abs f23"/>
              <a:gd name="f42" fmla="?: f22 f24 f3"/>
              <a:gd name="f43" fmla="?: f22 f3 f24"/>
              <a:gd name="f44" fmla="?: f22 f4 f3"/>
              <a:gd name="f45" fmla="?: f22 f3 f4"/>
              <a:gd name="f46" fmla="abs f25"/>
              <a:gd name="f47" fmla="?: f23 f24 f3"/>
              <a:gd name="f48" fmla="?: f23 f3 f24"/>
              <a:gd name="f49" fmla="?: f25 0 f2"/>
              <a:gd name="f50" fmla="?: f25 f2 0"/>
              <a:gd name="f51" fmla="abs f26"/>
              <a:gd name="f52" fmla="?: f25 f24 f3"/>
              <a:gd name="f53" fmla="?: f25 f3 f24"/>
              <a:gd name="f54" fmla="?: f25 f4 f3"/>
              <a:gd name="f55" fmla="?: f25 f3 f4"/>
              <a:gd name="f56" fmla="?: f26 f24 f3"/>
              <a:gd name="f57" fmla="?: f26 f3 f24"/>
              <a:gd name="f58" fmla="?: f22 0 f2"/>
              <a:gd name="f59" fmla="?: f22 f2 0"/>
              <a:gd name="f60" fmla="*/ f27 1 f5"/>
              <a:gd name="f61" fmla="abs f28"/>
              <a:gd name="f62" fmla="abs f29"/>
              <a:gd name="f63" fmla="?: f22 f45 f44"/>
              <a:gd name="f64" fmla="?: f22 f44 f45"/>
              <a:gd name="f65" fmla="?: f23 f43 f42"/>
              <a:gd name="f66" fmla="?: f23 f50 f49"/>
              <a:gd name="f67" fmla="?: f23 f49 f50"/>
              <a:gd name="f68" fmla="?: f25 f47 f48"/>
              <a:gd name="f69" fmla="?: f25 f55 f54"/>
              <a:gd name="f70" fmla="?: f25 f54 f55"/>
              <a:gd name="f71" fmla="?: f26 f53 f52"/>
              <a:gd name="f72" fmla="?: f26 f59 f58"/>
              <a:gd name="f73" fmla="?: f26 f58 f59"/>
              <a:gd name="f74" fmla="?: f22 f56 f57"/>
              <a:gd name="f75" fmla="*/ f32 f18 1"/>
              <a:gd name="f76" fmla="*/ f33 f19 1"/>
              <a:gd name="f77" fmla="+- f60 0 f3"/>
              <a:gd name="f78" fmla="+- f61 0 f62"/>
              <a:gd name="f79" fmla="+- f62 0 f61"/>
              <a:gd name="f80" fmla="?: f23 f64 f63"/>
              <a:gd name="f81" fmla="?: f25 f66 f67"/>
              <a:gd name="f82" fmla="?: f26 f70 f69"/>
              <a:gd name="f83" fmla="?: f22 f72 f73"/>
              <a:gd name="f84" fmla="?: f29 f10 f78"/>
              <a:gd name="f85" fmla="?: f29 f78 f10"/>
              <a:gd name="f86" fmla="?: f28 f10 f79"/>
              <a:gd name="f87" fmla="?: f28 f79 f10"/>
              <a:gd name="f88" fmla="?: f20 f10 f84"/>
              <a:gd name="f89" fmla="?: f20 f10 f85"/>
              <a:gd name="f90" fmla="?: f30 f86 f10"/>
              <a:gd name="f91" fmla="?: f30 f87 f10"/>
              <a:gd name="f92" fmla="?: f31 f85 f10"/>
              <a:gd name="f93" fmla="?: f31 f84 f10"/>
              <a:gd name="f94" fmla="?: f21 f10 f87"/>
              <a:gd name="f95" fmla="?: f21 f10 f86"/>
              <a:gd name="f96" fmla="?: f88 f20 0"/>
              <a:gd name="f97" fmla="?: f88 f21 6280"/>
              <a:gd name="f98" fmla="?: f89 f20 0"/>
              <a:gd name="f99" fmla="?: f89 f21 15320"/>
              <a:gd name="f100" fmla="?: f90 f20 6280"/>
              <a:gd name="f101" fmla="?: f90 f21 21600"/>
              <a:gd name="f102" fmla="?: f91 f20 15320"/>
              <a:gd name="f103" fmla="?: f91 f21 21600"/>
              <a:gd name="f104" fmla="?: f92 f20 21600"/>
              <a:gd name="f105" fmla="?: f92 f21 15320"/>
              <a:gd name="f106" fmla="?: f93 f20 21600"/>
              <a:gd name="f107" fmla="?: f93 f21 6280"/>
              <a:gd name="f108" fmla="?: f94 f20 15320"/>
              <a:gd name="f109" fmla="?: f94 f21 0"/>
              <a:gd name="f110" fmla="?: f95 f20 6280"/>
              <a:gd name="f111" fmla="?: f95 f21 0"/>
            </a:gdLst>
            <a:ahLst>
              <a:ahXY gdRefX="f0" minX="f11" maxX="f12" gdRefY="f1" minY="f11" maxY="f12">
                <a:pos x="f34" y="f35"/>
              </a:ahXY>
            </a:ahLst>
            <a:cxnLst>
              <a:cxn ang="3cd4">
                <a:pos x="hc" y="t"/>
              </a:cxn>
              <a:cxn ang="0">
                <a:pos x="r" y="vc"/>
              </a:cxn>
              <a:cxn ang="cd4">
                <a:pos x="hc" y="b"/>
              </a:cxn>
              <a:cxn ang="cd2">
                <a:pos x="l" y="vc"/>
              </a:cxn>
              <a:cxn ang="f77">
                <a:pos x="f75" y="f76"/>
              </a:cxn>
            </a:cxnLst>
            <a:rect l="f36" t="f39" r="f37" b="f38"/>
            <a:pathLst>
              <a:path w="21600" h="21600">
                <a:moveTo>
                  <a:pt x="f13" y="f8"/>
                </a:moveTo>
                <a:arcTo wR="f40" hR="f41" stAng="f80" swAng="f65"/>
                <a:lnTo>
                  <a:pt x="f96" y="f97"/>
                </a:lnTo>
                <a:lnTo>
                  <a:pt x="f8" y="f14"/>
                </a:lnTo>
                <a:lnTo>
                  <a:pt x="f8" y="f15"/>
                </a:lnTo>
                <a:lnTo>
                  <a:pt x="f98" y="f99"/>
                </a:lnTo>
                <a:lnTo>
                  <a:pt x="f8" y="f16"/>
                </a:lnTo>
                <a:arcTo wR="f41" hR="f46" stAng="f81" swAng="f68"/>
                <a:lnTo>
                  <a:pt x="f100" y="f101"/>
                </a:lnTo>
                <a:lnTo>
                  <a:pt x="f14" y="f9"/>
                </a:lnTo>
                <a:lnTo>
                  <a:pt x="f15" y="f9"/>
                </a:lnTo>
                <a:lnTo>
                  <a:pt x="f102" y="f103"/>
                </a:lnTo>
                <a:lnTo>
                  <a:pt x="f16" y="f9"/>
                </a:lnTo>
                <a:arcTo wR="f46" hR="f51" stAng="f82" swAng="f71"/>
                <a:lnTo>
                  <a:pt x="f104" y="f105"/>
                </a:lnTo>
                <a:lnTo>
                  <a:pt x="f9" y="f15"/>
                </a:lnTo>
                <a:lnTo>
                  <a:pt x="f9" y="f14"/>
                </a:lnTo>
                <a:lnTo>
                  <a:pt x="f106" y="f107"/>
                </a:lnTo>
                <a:lnTo>
                  <a:pt x="f9" y="f13"/>
                </a:lnTo>
                <a:arcTo wR="f51" hR="f40" stAng="f83" swAng="f74"/>
                <a:lnTo>
                  <a:pt x="f108" y="f109"/>
                </a:lnTo>
                <a:lnTo>
                  <a:pt x="f15" y="f8"/>
                </a:lnTo>
                <a:lnTo>
                  <a:pt x="f14" y="f8"/>
                </a:lnTo>
                <a:lnTo>
                  <a:pt x="f110" y="f111"/>
                </a:lnTo>
                <a:close/>
              </a:path>
            </a:pathLst>
          </a:custGeom>
          <a:solidFill>
            <a:srgbClr val="FFFFFF"/>
          </a:solidFill>
          <a:ln w="12701" cap="flat">
            <a:solidFill>
              <a:srgbClr val="00B0F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Remember! The transcript in your Guide isn’t official and can’t be sent to colleges or universities. Talk to your counselor to get a signed and sealed official transcript.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1140">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D6E1D25-F856-4ABB-AA03-FB8DC7AFB6D5}"/>
              </a:ext>
            </a:extLst>
          </p:cNvPr>
          <p:cNvPicPr>
            <a:picLocks noChangeAspect="1"/>
          </p:cNvPicPr>
          <p:nvPr/>
        </p:nvPicPr>
        <p:blipFill>
          <a:blip r:embed="rId3"/>
          <a:stretch>
            <a:fillRect/>
          </a:stretch>
        </p:blipFill>
        <p:spPr>
          <a:xfrm>
            <a:off x="380993" y="3277063"/>
            <a:ext cx="8382003" cy="1064133"/>
          </a:xfrm>
          <a:prstGeom prst="rect">
            <a:avLst/>
          </a:prstGeom>
          <a:noFill/>
          <a:ln cap="flat">
            <a:noFill/>
          </a:ln>
        </p:spPr>
      </p:pic>
      <p:sp>
        <p:nvSpPr>
          <p:cNvPr id="3" name="Title 1">
            <a:extLst>
              <a:ext uri="{FF2B5EF4-FFF2-40B4-BE49-F238E27FC236}">
                <a16:creationId xmlns:a16="http://schemas.microsoft.com/office/drawing/2014/main" id="{32FB53D9-8F3C-47BD-8750-CB137F590181}"/>
              </a:ext>
            </a:extLst>
          </p:cNvPr>
          <p:cNvSpPr txBox="1">
            <a:spLocks noGrp="1"/>
          </p:cNvSpPr>
          <p:nvPr>
            <p:ph type="title"/>
          </p:nvPr>
        </p:nvSpPr>
        <p:spPr/>
        <p:txBody>
          <a:bodyPr/>
          <a:lstStyle/>
          <a:p>
            <a:pPr lvl="0"/>
            <a:r>
              <a:rPr lang="en-US" dirty="0"/>
              <a:t>At the top of each page</a:t>
            </a:r>
          </a:p>
        </p:txBody>
      </p:sp>
      <p:sp>
        <p:nvSpPr>
          <p:cNvPr id="4" name="Speech Bubble: Rectangle with Corners Rounded 6">
            <a:extLst>
              <a:ext uri="{FF2B5EF4-FFF2-40B4-BE49-F238E27FC236}">
                <a16:creationId xmlns:a16="http://schemas.microsoft.com/office/drawing/2014/main" id="{B3BCF4AE-0CF8-4CDC-A894-CD34CA247F43}"/>
              </a:ext>
            </a:extLst>
          </p:cNvPr>
          <p:cNvSpPr/>
          <p:nvPr/>
        </p:nvSpPr>
        <p:spPr>
          <a:xfrm>
            <a:off x="3034024" y="4870204"/>
            <a:ext cx="1805235" cy="1064133"/>
          </a:xfrm>
          <a:custGeom>
            <a:avLst>
              <a:gd name="f0" fmla="val 12250"/>
              <a:gd name="f1" fmla="val -8914"/>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2147483647"/>
              <a:gd name="f13" fmla="val 3590"/>
              <a:gd name="f14" fmla="val 8970"/>
              <a:gd name="f15" fmla="val 12630"/>
              <a:gd name="f16" fmla="val 18010"/>
              <a:gd name="f17" fmla="+- 0 0 180"/>
              <a:gd name="f18" fmla="*/ f6 1 21600"/>
              <a:gd name="f19" fmla="*/ f7 1 21600"/>
              <a:gd name="f20" fmla="pin -2147483647 f0 2147483647"/>
              <a:gd name="f21" fmla="pin -2147483647 f1 2147483647"/>
              <a:gd name="f22" fmla="+- 0 0 f13"/>
              <a:gd name="f23" fmla="+- 3590 0 f8"/>
              <a:gd name="f24" fmla="+- 0 0 f3"/>
              <a:gd name="f25" fmla="+- 21600 0 f16"/>
              <a:gd name="f26" fmla="+- 18010 0 f9"/>
              <a:gd name="f27" fmla="*/ f17 f2 1"/>
              <a:gd name="f28" fmla="+- f20 0 10800"/>
              <a:gd name="f29" fmla="+- f21 0 10800"/>
              <a:gd name="f30" fmla="+- f21 0 21600"/>
              <a:gd name="f31" fmla="+- f20 0 21600"/>
              <a:gd name="f32" fmla="val f20"/>
              <a:gd name="f33" fmla="val f21"/>
              <a:gd name="f34" fmla="*/ f20 f18 1"/>
              <a:gd name="f35" fmla="*/ f21 f19 1"/>
              <a:gd name="f36" fmla="*/ 800 f18 1"/>
              <a:gd name="f37" fmla="*/ 20800 f18 1"/>
              <a:gd name="f38" fmla="*/ 20800 f19 1"/>
              <a:gd name="f39" fmla="*/ 800 f19 1"/>
              <a:gd name="f40" fmla="abs f22"/>
              <a:gd name="f41" fmla="abs f23"/>
              <a:gd name="f42" fmla="?: f22 f24 f3"/>
              <a:gd name="f43" fmla="?: f22 f3 f24"/>
              <a:gd name="f44" fmla="?: f22 f4 f3"/>
              <a:gd name="f45" fmla="?: f22 f3 f4"/>
              <a:gd name="f46" fmla="abs f25"/>
              <a:gd name="f47" fmla="?: f23 f24 f3"/>
              <a:gd name="f48" fmla="?: f23 f3 f24"/>
              <a:gd name="f49" fmla="?: f25 0 f2"/>
              <a:gd name="f50" fmla="?: f25 f2 0"/>
              <a:gd name="f51" fmla="abs f26"/>
              <a:gd name="f52" fmla="?: f25 f24 f3"/>
              <a:gd name="f53" fmla="?: f25 f3 f24"/>
              <a:gd name="f54" fmla="?: f25 f4 f3"/>
              <a:gd name="f55" fmla="?: f25 f3 f4"/>
              <a:gd name="f56" fmla="?: f26 f24 f3"/>
              <a:gd name="f57" fmla="?: f26 f3 f24"/>
              <a:gd name="f58" fmla="?: f22 0 f2"/>
              <a:gd name="f59" fmla="?: f22 f2 0"/>
              <a:gd name="f60" fmla="*/ f27 1 f5"/>
              <a:gd name="f61" fmla="abs f28"/>
              <a:gd name="f62" fmla="abs f29"/>
              <a:gd name="f63" fmla="?: f22 f45 f44"/>
              <a:gd name="f64" fmla="?: f22 f44 f45"/>
              <a:gd name="f65" fmla="?: f23 f43 f42"/>
              <a:gd name="f66" fmla="?: f23 f50 f49"/>
              <a:gd name="f67" fmla="?: f23 f49 f50"/>
              <a:gd name="f68" fmla="?: f25 f47 f48"/>
              <a:gd name="f69" fmla="?: f25 f55 f54"/>
              <a:gd name="f70" fmla="?: f25 f54 f55"/>
              <a:gd name="f71" fmla="?: f26 f53 f52"/>
              <a:gd name="f72" fmla="?: f26 f59 f58"/>
              <a:gd name="f73" fmla="?: f26 f58 f59"/>
              <a:gd name="f74" fmla="?: f22 f56 f57"/>
              <a:gd name="f75" fmla="*/ f32 f18 1"/>
              <a:gd name="f76" fmla="*/ f33 f19 1"/>
              <a:gd name="f77" fmla="+- f60 0 f3"/>
              <a:gd name="f78" fmla="+- f61 0 f62"/>
              <a:gd name="f79" fmla="+- f62 0 f61"/>
              <a:gd name="f80" fmla="?: f23 f64 f63"/>
              <a:gd name="f81" fmla="?: f25 f66 f67"/>
              <a:gd name="f82" fmla="?: f26 f70 f69"/>
              <a:gd name="f83" fmla="?: f22 f72 f73"/>
              <a:gd name="f84" fmla="?: f29 f10 f78"/>
              <a:gd name="f85" fmla="?: f29 f78 f10"/>
              <a:gd name="f86" fmla="?: f28 f10 f79"/>
              <a:gd name="f87" fmla="?: f28 f79 f10"/>
              <a:gd name="f88" fmla="?: f20 f10 f84"/>
              <a:gd name="f89" fmla="?: f20 f10 f85"/>
              <a:gd name="f90" fmla="?: f30 f86 f10"/>
              <a:gd name="f91" fmla="?: f30 f87 f10"/>
              <a:gd name="f92" fmla="?: f31 f85 f10"/>
              <a:gd name="f93" fmla="?: f31 f84 f10"/>
              <a:gd name="f94" fmla="?: f21 f10 f87"/>
              <a:gd name="f95" fmla="?: f21 f10 f86"/>
              <a:gd name="f96" fmla="?: f88 f20 0"/>
              <a:gd name="f97" fmla="?: f88 f21 6280"/>
              <a:gd name="f98" fmla="?: f89 f20 0"/>
              <a:gd name="f99" fmla="?: f89 f21 15320"/>
              <a:gd name="f100" fmla="?: f90 f20 6280"/>
              <a:gd name="f101" fmla="?: f90 f21 21600"/>
              <a:gd name="f102" fmla="?: f91 f20 15320"/>
              <a:gd name="f103" fmla="?: f91 f21 21600"/>
              <a:gd name="f104" fmla="?: f92 f20 21600"/>
              <a:gd name="f105" fmla="?: f92 f21 15320"/>
              <a:gd name="f106" fmla="?: f93 f20 21600"/>
              <a:gd name="f107" fmla="?: f93 f21 6280"/>
              <a:gd name="f108" fmla="?: f94 f20 15320"/>
              <a:gd name="f109" fmla="?: f94 f21 0"/>
              <a:gd name="f110" fmla="?: f95 f20 6280"/>
              <a:gd name="f111" fmla="?: f95 f21 0"/>
            </a:gdLst>
            <a:ahLst>
              <a:ahXY gdRefX="f0" minX="f11" maxX="f12" gdRefY="f1" minY="f11" maxY="f12">
                <a:pos x="f34" y="f35"/>
              </a:ahXY>
            </a:ahLst>
            <a:cxnLst>
              <a:cxn ang="3cd4">
                <a:pos x="hc" y="t"/>
              </a:cxn>
              <a:cxn ang="0">
                <a:pos x="r" y="vc"/>
              </a:cxn>
              <a:cxn ang="cd4">
                <a:pos x="hc" y="b"/>
              </a:cxn>
              <a:cxn ang="cd2">
                <a:pos x="l" y="vc"/>
              </a:cxn>
              <a:cxn ang="f77">
                <a:pos x="f75" y="f76"/>
              </a:cxn>
            </a:cxnLst>
            <a:rect l="f36" t="f39" r="f37" b="f38"/>
            <a:pathLst>
              <a:path w="21600" h="21600">
                <a:moveTo>
                  <a:pt x="f13" y="f8"/>
                </a:moveTo>
                <a:arcTo wR="f40" hR="f41" stAng="f80" swAng="f65"/>
                <a:lnTo>
                  <a:pt x="f96" y="f97"/>
                </a:lnTo>
                <a:lnTo>
                  <a:pt x="f8" y="f14"/>
                </a:lnTo>
                <a:lnTo>
                  <a:pt x="f8" y="f15"/>
                </a:lnTo>
                <a:lnTo>
                  <a:pt x="f98" y="f99"/>
                </a:lnTo>
                <a:lnTo>
                  <a:pt x="f8" y="f16"/>
                </a:lnTo>
                <a:arcTo wR="f41" hR="f46" stAng="f81" swAng="f68"/>
                <a:lnTo>
                  <a:pt x="f100" y="f101"/>
                </a:lnTo>
                <a:lnTo>
                  <a:pt x="f14" y="f9"/>
                </a:lnTo>
                <a:lnTo>
                  <a:pt x="f15" y="f9"/>
                </a:lnTo>
                <a:lnTo>
                  <a:pt x="f102" y="f103"/>
                </a:lnTo>
                <a:lnTo>
                  <a:pt x="f16" y="f9"/>
                </a:lnTo>
                <a:arcTo wR="f46" hR="f51" stAng="f82" swAng="f71"/>
                <a:lnTo>
                  <a:pt x="f104" y="f105"/>
                </a:lnTo>
                <a:lnTo>
                  <a:pt x="f9" y="f15"/>
                </a:lnTo>
                <a:lnTo>
                  <a:pt x="f9" y="f14"/>
                </a:lnTo>
                <a:lnTo>
                  <a:pt x="f106" y="f107"/>
                </a:lnTo>
                <a:lnTo>
                  <a:pt x="f9" y="f13"/>
                </a:lnTo>
                <a:arcTo wR="f51" hR="f40" stAng="f83" swAng="f74"/>
                <a:lnTo>
                  <a:pt x="f108" y="f109"/>
                </a:lnTo>
                <a:lnTo>
                  <a:pt x="f15" y="f8"/>
                </a:lnTo>
                <a:lnTo>
                  <a:pt x="f14" y="f8"/>
                </a:lnTo>
                <a:lnTo>
                  <a:pt x="f110" y="f111"/>
                </a:lnTo>
                <a:close/>
              </a:path>
            </a:pathLst>
          </a:custGeom>
          <a:noFill/>
          <a:ln w="6345" cap="flat">
            <a:solidFill>
              <a:srgbClr val="00B0F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ISA= In Seat Attendance</a:t>
            </a:r>
          </a:p>
        </p:txBody>
      </p:sp>
      <p:sp>
        <p:nvSpPr>
          <p:cNvPr id="5" name="Speech Bubble: Rectangle with Corners Rounded 20">
            <a:extLst>
              <a:ext uri="{FF2B5EF4-FFF2-40B4-BE49-F238E27FC236}">
                <a16:creationId xmlns:a16="http://schemas.microsoft.com/office/drawing/2014/main" id="{143FDF16-175E-47C7-9808-8D3E753FAA3B}"/>
              </a:ext>
            </a:extLst>
          </p:cNvPr>
          <p:cNvSpPr/>
          <p:nvPr/>
        </p:nvSpPr>
        <p:spPr>
          <a:xfrm>
            <a:off x="5573130" y="4632377"/>
            <a:ext cx="3049048" cy="1774438"/>
          </a:xfrm>
          <a:custGeom>
            <a:avLst>
              <a:gd name="f0" fmla="val 9141"/>
              <a:gd name="f1" fmla="val -2649"/>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2147483647"/>
              <a:gd name="f13" fmla="val 3590"/>
              <a:gd name="f14" fmla="val 8970"/>
              <a:gd name="f15" fmla="val 12630"/>
              <a:gd name="f16" fmla="val 18010"/>
              <a:gd name="f17" fmla="+- 0 0 180"/>
              <a:gd name="f18" fmla="*/ f6 1 21600"/>
              <a:gd name="f19" fmla="*/ f7 1 21600"/>
              <a:gd name="f20" fmla="pin -2147483647 f0 2147483647"/>
              <a:gd name="f21" fmla="pin -2147483647 f1 2147483647"/>
              <a:gd name="f22" fmla="+- 0 0 f13"/>
              <a:gd name="f23" fmla="+- 3590 0 f8"/>
              <a:gd name="f24" fmla="+- 0 0 f3"/>
              <a:gd name="f25" fmla="+- 21600 0 f16"/>
              <a:gd name="f26" fmla="+- 18010 0 f9"/>
              <a:gd name="f27" fmla="*/ f17 f2 1"/>
              <a:gd name="f28" fmla="+- f20 0 10800"/>
              <a:gd name="f29" fmla="+- f21 0 10800"/>
              <a:gd name="f30" fmla="+- f21 0 21600"/>
              <a:gd name="f31" fmla="+- f20 0 21600"/>
              <a:gd name="f32" fmla="val f20"/>
              <a:gd name="f33" fmla="val f21"/>
              <a:gd name="f34" fmla="*/ f20 f18 1"/>
              <a:gd name="f35" fmla="*/ f21 f19 1"/>
              <a:gd name="f36" fmla="*/ 800 f18 1"/>
              <a:gd name="f37" fmla="*/ 20800 f18 1"/>
              <a:gd name="f38" fmla="*/ 20800 f19 1"/>
              <a:gd name="f39" fmla="*/ 800 f19 1"/>
              <a:gd name="f40" fmla="abs f22"/>
              <a:gd name="f41" fmla="abs f23"/>
              <a:gd name="f42" fmla="?: f22 f24 f3"/>
              <a:gd name="f43" fmla="?: f22 f3 f24"/>
              <a:gd name="f44" fmla="?: f22 f4 f3"/>
              <a:gd name="f45" fmla="?: f22 f3 f4"/>
              <a:gd name="f46" fmla="abs f25"/>
              <a:gd name="f47" fmla="?: f23 f24 f3"/>
              <a:gd name="f48" fmla="?: f23 f3 f24"/>
              <a:gd name="f49" fmla="?: f25 0 f2"/>
              <a:gd name="f50" fmla="?: f25 f2 0"/>
              <a:gd name="f51" fmla="abs f26"/>
              <a:gd name="f52" fmla="?: f25 f24 f3"/>
              <a:gd name="f53" fmla="?: f25 f3 f24"/>
              <a:gd name="f54" fmla="?: f25 f4 f3"/>
              <a:gd name="f55" fmla="?: f25 f3 f4"/>
              <a:gd name="f56" fmla="?: f26 f24 f3"/>
              <a:gd name="f57" fmla="?: f26 f3 f24"/>
              <a:gd name="f58" fmla="?: f22 0 f2"/>
              <a:gd name="f59" fmla="?: f22 f2 0"/>
              <a:gd name="f60" fmla="*/ f27 1 f5"/>
              <a:gd name="f61" fmla="abs f28"/>
              <a:gd name="f62" fmla="abs f29"/>
              <a:gd name="f63" fmla="?: f22 f45 f44"/>
              <a:gd name="f64" fmla="?: f22 f44 f45"/>
              <a:gd name="f65" fmla="?: f23 f43 f42"/>
              <a:gd name="f66" fmla="?: f23 f50 f49"/>
              <a:gd name="f67" fmla="?: f23 f49 f50"/>
              <a:gd name="f68" fmla="?: f25 f47 f48"/>
              <a:gd name="f69" fmla="?: f25 f55 f54"/>
              <a:gd name="f70" fmla="?: f25 f54 f55"/>
              <a:gd name="f71" fmla="?: f26 f53 f52"/>
              <a:gd name="f72" fmla="?: f26 f59 f58"/>
              <a:gd name="f73" fmla="?: f26 f58 f59"/>
              <a:gd name="f74" fmla="?: f22 f56 f57"/>
              <a:gd name="f75" fmla="*/ f32 f18 1"/>
              <a:gd name="f76" fmla="*/ f33 f19 1"/>
              <a:gd name="f77" fmla="+- f60 0 f3"/>
              <a:gd name="f78" fmla="+- f61 0 f62"/>
              <a:gd name="f79" fmla="+- f62 0 f61"/>
              <a:gd name="f80" fmla="?: f23 f64 f63"/>
              <a:gd name="f81" fmla="?: f25 f66 f67"/>
              <a:gd name="f82" fmla="?: f26 f70 f69"/>
              <a:gd name="f83" fmla="?: f22 f72 f73"/>
              <a:gd name="f84" fmla="?: f29 f10 f78"/>
              <a:gd name="f85" fmla="?: f29 f78 f10"/>
              <a:gd name="f86" fmla="?: f28 f10 f79"/>
              <a:gd name="f87" fmla="?: f28 f79 f10"/>
              <a:gd name="f88" fmla="?: f20 f10 f84"/>
              <a:gd name="f89" fmla="?: f20 f10 f85"/>
              <a:gd name="f90" fmla="?: f30 f86 f10"/>
              <a:gd name="f91" fmla="?: f30 f87 f10"/>
              <a:gd name="f92" fmla="?: f31 f85 f10"/>
              <a:gd name="f93" fmla="?: f31 f84 f10"/>
              <a:gd name="f94" fmla="?: f21 f10 f87"/>
              <a:gd name="f95" fmla="?: f21 f10 f86"/>
              <a:gd name="f96" fmla="?: f88 f20 0"/>
              <a:gd name="f97" fmla="?: f88 f21 6280"/>
              <a:gd name="f98" fmla="?: f89 f20 0"/>
              <a:gd name="f99" fmla="?: f89 f21 15320"/>
              <a:gd name="f100" fmla="?: f90 f20 6280"/>
              <a:gd name="f101" fmla="?: f90 f21 21600"/>
              <a:gd name="f102" fmla="?: f91 f20 15320"/>
              <a:gd name="f103" fmla="?: f91 f21 21600"/>
              <a:gd name="f104" fmla="?: f92 f20 21600"/>
              <a:gd name="f105" fmla="?: f92 f21 15320"/>
              <a:gd name="f106" fmla="?: f93 f20 21600"/>
              <a:gd name="f107" fmla="?: f93 f21 6280"/>
              <a:gd name="f108" fmla="?: f94 f20 15320"/>
              <a:gd name="f109" fmla="?: f94 f21 0"/>
              <a:gd name="f110" fmla="?: f95 f20 6280"/>
              <a:gd name="f111" fmla="?: f95 f21 0"/>
            </a:gdLst>
            <a:ahLst>
              <a:ahXY gdRefX="f0" minX="f11" maxX="f12" gdRefY="f1" minY="f11" maxY="f12">
                <a:pos x="f34" y="f35"/>
              </a:ahXY>
            </a:ahLst>
            <a:cxnLst>
              <a:cxn ang="3cd4">
                <a:pos x="hc" y="t"/>
              </a:cxn>
              <a:cxn ang="0">
                <a:pos x="r" y="vc"/>
              </a:cxn>
              <a:cxn ang="cd4">
                <a:pos x="hc" y="b"/>
              </a:cxn>
              <a:cxn ang="cd2">
                <a:pos x="l" y="vc"/>
              </a:cxn>
              <a:cxn ang="f77">
                <a:pos x="f75" y="f76"/>
              </a:cxn>
            </a:cxnLst>
            <a:rect l="f36" t="f39" r="f37" b="f38"/>
            <a:pathLst>
              <a:path w="21600" h="21600">
                <a:moveTo>
                  <a:pt x="f13" y="f8"/>
                </a:moveTo>
                <a:arcTo wR="f40" hR="f41" stAng="f80" swAng="f65"/>
                <a:lnTo>
                  <a:pt x="f96" y="f97"/>
                </a:lnTo>
                <a:lnTo>
                  <a:pt x="f8" y="f14"/>
                </a:lnTo>
                <a:lnTo>
                  <a:pt x="f8" y="f15"/>
                </a:lnTo>
                <a:lnTo>
                  <a:pt x="f98" y="f99"/>
                </a:lnTo>
                <a:lnTo>
                  <a:pt x="f8" y="f16"/>
                </a:lnTo>
                <a:arcTo wR="f41" hR="f46" stAng="f81" swAng="f68"/>
                <a:lnTo>
                  <a:pt x="f100" y="f101"/>
                </a:lnTo>
                <a:lnTo>
                  <a:pt x="f14" y="f9"/>
                </a:lnTo>
                <a:lnTo>
                  <a:pt x="f15" y="f9"/>
                </a:lnTo>
                <a:lnTo>
                  <a:pt x="f102" y="f103"/>
                </a:lnTo>
                <a:lnTo>
                  <a:pt x="f16" y="f9"/>
                </a:lnTo>
                <a:arcTo wR="f46" hR="f51" stAng="f82" swAng="f71"/>
                <a:lnTo>
                  <a:pt x="f104" y="f105"/>
                </a:lnTo>
                <a:lnTo>
                  <a:pt x="f9" y="f15"/>
                </a:lnTo>
                <a:lnTo>
                  <a:pt x="f9" y="f14"/>
                </a:lnTo>
                <a:lnTo>
                  <a:pt x="f106" y="f107"/>
                </a:lnTo>
                <a:lnTo>
                  <a:pt x="f9" y="f13"/>
                </a:lnTo>
                <a:arcTo wR="f51" hR="f40" stAng="f83" swAng="f74"/>
                <a:lnTo>
                  <a:pt x="f108" y="f109"/>
                </a:lnTo>
                <a:lnTo>
                  <a:pt x="f15" y="f8"/>
                </a:lnTo>
                <a:lnTo>
                  <a:pt x="f14" y="f8"/>
                </a:lnTo>
                <a:lnTo>
                  <a:pt x="f110" y="f111"/>
                </a:lnTo>
                <a:close/>
              </a:path>
            </a:pathLst>
          </a:custGeom>
          <a:noFill/>
          <a:ln w="6345" cap="flat">
            <a:solidFill>
              <a:srgbClr val="00B0F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Community Service Hours= You need at least 100 hours of community service to graduate. Some schools require more</a:t>
            </a:r>
          </a:p>
        </p:txBody>
      </p:sp>
      <p:sp>
        <p:nvSpPr>
          <p:cNvPr id="6" name="Speech Bubble: Rectangle with Corners Rounded 22">
            <a:extLst>
              <a:ext uri="{FF2B5EF4-FFF2-40B4-BE49-F238E27FC236}">
                <a16:creationId xmlns:a16="http://schemas.microsoft.com/office/drawing/2014/main" id="{DCDA6720-C887-4A41-BF63-9113526C6EDB}"/>
              </a:ext>
            </a:extLst>
          </p:cNvPr>
          <p:cNvSpPr/>
          <p:nvPr/>
        </p:nvSpPr>
        <p:spPr>
          <a:xfrm>
            <a:off x="6226670" y="1497229"/>
            <a:ext cx="2395508" cy="1512179"/>
          </a:xfrm>
          <a:custGeom>
            <a:avLst>
              <a:gd name="f0" fmla="val 18161"/>
              <a:gd name="f1" fmla="val 24300"/>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2147483647"/>
              <a:gd name="f13" fmla="val 3590"/>
              <a:gd name="f14" fmla="val 8970"/>
              <a:gd name="f15" fmla="val 12630"/>
              <a:gd name="f16" fmla="val 18010"/>
              <a:gd name="f17" fmla="+- 0 0 180"/>
              <a:gd name="f18" fmla="*/ f6 1 21600"/>
              <a:gd name="f19" fmla="*/ f7 1 21600"/>
              <a:gd name="f20" fmla="pin -2147483647 f0 2147483647"/>
              <a:gd name="f21" fmla="pin -2147483647 f1 2147483647"/>
              <a:gd name="f22" fmla="+- 0 0 f13"/>
              <a:gd name="f23" fmla="+- 3590 0 f8"/>
              <a:gd name="f24" fmla="+- 0 0 f3"/>
              <a:gd name="f25" fmla="+- 21600 0 f16"/>
              <a:gd name="f26" fmla="+- 18010 0 f9"/>
              <a:gd name="f27" fmla="*/ f17 f2 1"/>
              <a:gd name="f28" fmla="+- f20 0 10800"/>
              <a:gd name="f29" fmla="+- f21 0 10800"/>
              <a:gd name="f30" fmla="+- f21 0 21600"/>
              <a:gd name="f31" fmla="+- f20 0 21600"/>
              <a:gd name="f32" fmla="val f20"/>
              <a:gd name="f33" fmla="val f21"/>
              <a:gd name="f34" fmla="*/ f20 f18 1"/>
              <a:gd name="f35" fmla="*/ f21 f19 1"/>
              <a:gd name="f36" fmla="*/ 800 f18 1"/>
              <a:gd name="f37" fmla="*/ 20800 f18 1"/>
              <a:gd name="f38" fmla="*/ 20800 f19 1"/>
              <a:gd name="f39" fmla="*/ 800 f19 1"/>
              <a:gd name="f40" fmla="abs f22"/>
              <a:gd name="f41" fmla="abs f23"/>
              <a:gd name="f42" fmla="?: f22 f24 f3"/>
              <a:gd name="f43" fmla="?: f22 f3 f24"/>
              <a:gd name="f44" fmla="?: f22 f4 f3"/>
              <a:gd name="f45" fmla="?: f22 f3 f4"/>
              <a:gd name="f46" fmla="abs f25"/>
              <a:gd name="f47" fmla="?: f23 f24 f3"/>
              <a:gd name="f48" fmla="?: f23 f3 f24"/>
              <a:gd name="f49" fmla="?: f25 0 f2"/>
              <a:gd name="f50" fmla="?: f25 f2 0"/>
              <a:gd name="f51" fmla="abs f26"/>
              <a:gd name="f52" fmla="?: f25 f24 f3"/>
              <a:gd name="f53" fmla="?: f25 f3 f24"/>
              <a:gd name="f54" fmla="?: f25 f4 f3"/>
              <a:gd name="f55" fmla="?: f25 f3 f4"/>
              <a:gd name="f56" fmla="?: f26 f24 f3"/>
              <a:gd name="f57" fmla="?: f26 f3 f24"/>
              <a:gd name="f58" fmla="?: f22 0 f2"/>
              <a:gd name="f59" fmla="?: f22 f2 0"/>
              <a:gd name="f60" fmla="*/ f27 1 f5"/>
              <a:gd name="f61" fmla="abs f28"/>
              <a:gd name="f62" fmla="abs f29"/>
              <a:gd name="f63" fmla="?: f22 f45 f44"/>
              <a:gd name="f64" fmla="?: f22 f44 f45"/>
              <a:gd name="f65" fmla="?: f23 f43 f42"/>
              <a:gd name="f66" fmla="?: f23 f50 f49"/>
              <a:gd name="f67" fmla="?: f23 f49 f50"/>
              <a:gd name="f68" fmla="?: f25 f47 f48"/>
              <a:gd name="f69" fmla="?: f25 f55 f54"/>
              <a:gd name="f70" fmla="?: f25 f54 f55"/>
              <a:gd name="f71" fmla="?: f26 f53 f52"/>
              <a:gd name="f72" fmla="?: f26 f59 f58"/>
              <a:gd name="f73" fmla="?: f26 f58 f59"/>
              <a:gd name="f74" fmla="?: f22 f56 f57"/>
              <a:gd name="f75" fmla="*/ f32 f18 1"/>
              <a:gd name="f76" fmla="*/ f33 f19 1"/>
              <a:gd name="f77" fmla="+- f60 0 f3"/>
              <a:gd name="f78" fmla="+- f61 0 f62"/>
              <a:gd name="f79" fmla="+- f62 0 f61"/>
              <a:gd name="f80" fmla="?: f23 f64 f63"/>
              <a:gd name="f81" fmla="?: f25 f66 f67"/>
              <a:gd name="f82" fmla="?: f26 f70 f69"/>
              <a:gd name="f83" fmla="?: f22 f72 f73"/>
              <a:gd name="f84" fmla="?: f29 f10 f78"/>
              <a:gd name="f85" fmla="?: f29 f78 f10"/>
              <a:gd name="f86" fmla="?: f28 f10 f79"/>
              <a:gd name="f87" fmla="?: f28 f79 f10"/>
              <a:gd name="f88" fmla="?: f20 f10 f84"/>
              <a:gd name="f89" fmla="?: f20 f10 f85"/>
              <a:gd name="f90" fmla="?: f30 f86 f10"/>
              <a:gd name="f91" fmla="?: f30 f87 f10"/>
              <a:gd name="f92" fmla="?: f31 f85 f10"/>
              <a:gd name="f93" fmla="?: f31 f84 f10"/>
              <a:gd name="f94" fmla="?: f21 f10 f87"/>
              <a:gd name="f95" fmla="?: f21 f10 f86"/>
              <a:gd name="f96" fmla="?: f88 f20 0"/>
              <a:gd name="f97" fmla="?: f88 f21 6280"/>
              <a:gd name="f98" fmla="?: f89 f20 0"/>
              <a:gd name="f99" fmla="?: f89 f21 15320"/>
              <a:gd name="f100" fmla="?: f90 f20 6280"/>
              <a:gd name="f101" fmla="?: f90 f21 21600"/>
              <a:gd name="f102" fmla="?: f91 f20 15320"/>
              <a:gd name="f103" fmla="?: f91 f21 21600"/>
              <a:gd name="f104" fmla="?: f92 f20 21600"/>
              <a:gd name="f105" fmla="?: f92 f21 15320"/>
              <a:gd name="f106" fmla="?: f93 f20 21600"/>
              <a:gd name="f107" fmla="?: f93 f21 6280"/>
              <a:gd name="f108" fmla="?: f94 f20 15320"/>
              <a:gd name="f109" fmla="?: f94 f21 0"/>
              <a:gd name="f110" fmla="?: f95 f20 6280"/>
              <a:gd name="f111" fmla="?: f95 f21 0"/>
            </a:gdLst>
            <a:ahLst>
              <a:ahXY gdRefX="f0" minX="f11" maxX="f12" gdRefY="f1" minY="f11" maxY="f12">
                <a:pos x="f34" y="f35"/>
              </a:ahXY>
            </a:ahLst>
            <a:cxnLst>
              <a:cxn ang="3cd4">
                <a:pos x="hc" y="t"/>
              </a:cxn>
              <a:cxn ang="0">
                <a:pos x="r" y="vc"/>
              </a:cxn>
              <a:cxn ang="cd4">
                <a:pos x="hc" y="b"/>
              </a:cxn>
              <a:cxn ang="cd2">
                <a:pos x="l" y="vc"/>
              </a:cxn>
              <a:cxn ang="f77">
                <a:pos x="f75" y="f76"/>
              </a:cxn>
            </a:cxnLst>
            <a:rect l="f36" t="f39" r="f37" b="f38"/>
            <a:pathLst>
              <a:path w="21600" h="21600">
                <a:moveTo>
                  <a:pt x="f13" y="f8"/>
                </a:moveTo>
                <a:arcTo wR="f40" hR="f41" stAng="f80" swAng="f65"/>
                <a:lnTo>
                  <a:pt x="f96" y="f97"/>
                </a:lnTo>
                <a:lnTo>
                  <a:pt x="f8" y="f14"/>
                </a:lnTo>
                <a:lnTo>
                  <a:pt x="f8" y="f15"/>
                </a:lnTo>
                <a:lnTo>
                  <a:pt x="f98" y="f99"/>
                </a:lnTo>
                <a:lnTo>
                  <a:pt x="f8" y="f16"/>
                </a:lnTo>
                <a:arcTo wR="f41" hR="f46" stAng="f81" swAng="f68"/>
                <a:lnTo>
                  <a:pt x="f100" y="f101"/>
                </a:lnTo>
                <a:lnTo>
                  <a:pt x="f14" y="f9"/>
                </a:lnTo>
                <a:lnTo>
                  <a:pt x="f15" y="f9"/>
                </a:lnTo>
                <a:lnTo>
                  <a:pt x="f102" y="f103"/>
                </a:lnTo>
                <a:lnTo>
                  <a:pt x="f16" y="f9"/>
                </a:lnTo>
                <a:arcTo wR="f46" hR="f51" stAng="f82" swAng="f71"/>
                <a:lnTo>
                  <a:pt x="f104" y="f105"/>
                </a:lnTo>
                <a:lnTo>
                  <a:pt x="f9" y="f15"/>
                </a:lnTo>
                <a:lnTo>
                  <a:pt x="f9" y="f14"/>
                </a:lnTo>
                <a:lnTo>
                  <a:pt x="f106" y="f107"/>
                </a:lnTo>
                <a:lnTo>
                  <a:pt x="f9" y="f13"/>
                </a:lnTo>
                <a:arcTo wR="f51" hR="f40" stAng="f83" swAng="f74"/>
                <a:lnTo>
                  <a:pt x="f108" y="f109"/>
                </a:lnTo>
                <a:lnTo>
                  <a:pt x="f15" y="f8"/>
                </a:lnTo>
                <a:lnTo>
                  <a:pt x="f14" y="f8"/>
                </a:lnTo>
                <a:lnTo>
                  <a:pt x="f110" y="f111"/>
                </a:lnTo>
                <a:close/>
              </a:path>
            </a:pathLst>
          </a:custGeom>
          <a:noFill/>
          <a:ln w="6345" cap="flat">
            <a:solidFill>
              <a:srgbClr val="00B0F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Weighted GPA= Grade point avg that takes into account the difficulty of your courses</a:t>
            </a:r>
          </a:p>
        </p:txBody>
      </p:sp>
      <p:sp>
        <p:nvSpPr>
          <p:cNvPr id="7" name="Speech Bubble: Rectangle with Corners Rounded 23">
            <a:extLst>
              <a:ext uri="{FF2B5EF4-FFF2-40B4-BE49-F238E27FC236}">
                <a16:creationId xmlns:a16="http://schemas.microsoft.com/office/drawing/2014/main" id="{8D98A94E-47CC-4710-A254-0A625B1E8AA6}"/>
              </a:ext>
            </a:extLst>
          </p:cNvPr>
          <p:cNvSpPr/>
          <p:nvPr/>
        </p:nvSpPr>
        <p:spPr>
          <a:xfrm>
            <a:off x="2184135" y="1412738"/>
            <a:ext cx="3542897" cy="1335325"/>
          </a:xfrm>
          <a:custGeom>
            <a:avLst>
              <a:gd name="f0" fmla="val 16089"/>
              <a:gd name="f1" fmla="val 28928"/>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2147483647"/>
              <a:gd name="f13" fmla="val 3590"/>
              <a:gd name="f14" fmla="val 8970"/>
              <a:gd name="f15" fmla="val 12630"/>
              <a:gd name="f16" fmla="val 18010"/>
              <a:gd name="f17" fmla="+- 0 0 180"/>
              <a:gd name="f18" fmla="*/ f6 1 21600"/>
              <a:gd name="f19" fmla="*/ f7 1 21600"/>
              <a:gd name="f20" fmla="pin -2147483647 f0 2147483647"/>
              <a:gd name="f21" fmla="pin -2147483647 f1 2147483647"/>
              <a:gd name="f22" fmla="+- 0 0 f13"/>
              <a:gd name="f23" fmla="+- 3590 0 f8"/>
              <a:gd name="f24" fmla="+- 0 0 f3"/>
              <a:gd name="f25" fmla="+- 21600 0 f16"/>
              <a:gd name="f26" fmla="+- 18010 0 f9"/>
              <a:gd name="f27" fmla="*/ f17 f2 1"/>
              <a:gd name="f28" fmla="+- f20 0 10800"/>
              <a:gd name="f29" fmla="+- f21 0 10800"/>
              <a:gd name="f30" fmla="+- f21 0 21600"/>
              <a:gd name="f31" fmla="+- f20 0 21600"/>
              <a:gd name="f32" fmla="val f20"/>
              <a:gd name="f33" fmla="val f21"/>
              <a:gd name="f34" fmla="*/ f20 f18 1"/>
              <a:gd name="f35" fmla="*/ f21 f19 1"/>
              <a:gd name="f36" fmla="*/ 800 f18 1"/>
              <a:gd name="f37" fmla="*/ 20800 f18 1"/>
              <a:gd name="f38" fmla="*/ 20800 f19 1"/>
              <a:gd name="f39" fmla="*/ 800 f19 1"/>
              <a:gd name="f40" fmla="abs f22"/>
              <a:gd name="f41" fmla="abs f23"/>
              <a:gd name="f42" fmla="?: f22 f24 f3"/>
              <a:gd name="f43" fmla="?: f22 f3 f24"/>
              <a:gd name="f44" fmla="?: f22 f4 f3"/>
              <a:gd name="f45" fmla="?: f22 f3 f4"/>
              <a:gd name="f46" fmla="abs f25"/>
              <a:gd name="f47" fmla="?: f23 f24 f3"/>
              <a:gd name="f48" fmla="?: f23 f3 f24"/>
              <a:gd name="f49" fmla="?: f25 0 f2"/>
              <a:gd name="f50" fmla="?: f25 f2 0"/>
              <a:gd name="f51" fmla="abs f26"/>
              <a:gd name="f52" fmla="?: f25 f24 f3"/>
              <a:gd name="f53" fmla="?: f25 f3 f24"/>
              <a:gd name="f54" fmla="?: f25 f4 f3"/>
              <a:gd name="f55" fmla="?: f25 f3 f4"/>
              <a:gd name="f56" fmla="?: f26 f24 f3"/>
              <a:gd name="f57" fmla="?: f26 f3 f24"/>
              <a:gd name="f58" fmla="?: f22 0 f2"/>
              <a:gd name="f59" fmla="?: f22 f2 0"/>
              <a:gd name="f60" fmla="*/ f27 1 f5"/>
              <a:gd name="f61" fmla="abs f28"/>
              <a:gd name="f62" fmla="abs f29"/>
              <a:gd name="f63" fmla="?: f22 f45 f44"/>
              <a:gd name="f64" fmla="?: f22 f44 f45"/>
              <a:gd name="f65" fmla="?: f23 f43 f42"/>
              <a:gd name="f66" fmla="?: f23 f50 f49"/>
              <a:gd name="f67" fmla="?: f23 f49 f50"/>
              <a:gd name="f68" fmla="?: f25 f47 f48"/>
              <a:gd name="f69" fmla="?: f25 f55 f54"/>
              <a:gd name="f70" fmla="?: f25 f54 f55"/>
              <a:gd name="f71" fmla="?: f26 f53 f52"/>
              <a:gd name="f72" fmla="?: f26 f59 f58"/>
              <a:gd name="f73" fmla="?: f26 f58 f59"/>
              <a:gd name="f74" fmla="?: f22 f56 f57"/>
              <a:gd name="f75" fmla="*/ f32 f18 1"/>
              <a:gd name="f76" fmla="*/ f33 f19 1"/>
              <a:gd name="f77" fmla="+- f60 0 f3"/>
              <a:gd name="f78" fmla="+- f61 0 f62"/>
              <a:gd name="f79" fmla="+- f62 0 f61"/>
              <a:gd name="f80" fmla="?: f23 f64 f63"/>
              <a:gd name="f81" fmla="?: f25 f66 f67"/>
              <a:gd name="f82" fmla="?: f26 f70 f69"/>
              <a:gd name="f83" fmla="?: f22 f72 f73"/>
              <a:gd name="f84" fmla="?: f29 f10 f78"/>
              <a:gd name="f85" fmla="?: f29 f78 f10"/>
              <a:gd name="f86" fmla="?: f28 f10 f79"/>
              <a:gd name="f87" fmla="?: f28 f79 f10"/>
              <a:gd name="f88" fmla="?: f20 f10 f84"/>
              <a:gd name="f89" fmla="?: f20 f10 f85"/>
              <a:gd name="f90" fmla="?: f30 f86 f10"/>
              <a:gd name="f91" fmla="?: f30 f87 f10"/>
              <a:gd name="f92" fmla="?: f31 f85 f10"/>
              <a:gd name="f93" fmla="?: f31 f84 f10"/>
              <a:gd name="f94" fmla="?: f21 f10 f87"/>
              <a:gd name="f95" fmla="?: f21 f10 f86"/>
              <a:gd name="f96" fmla="?: f88 f20 0"/>
              <a:gd name="f97" fmla="?: f88 f21 6280"/>
              <a:gd name="f98" fmla="?: f89 f20 0"/>
              <a:gd name="f99" fmla="?: f89 f21 15320"/>
              <a:gd name="f100" fmla="?: f90 f20 6280"/>
              <a:gd name="f101" fmla="?: f90 f21 21600"/>
              <a:gd name="f102" fmla="?: f91 f20 15320"/>
              <a:gd name="f103" fmla="?: f91 f21 21600"/>
              <a:gd name="f104" fmla="?: f92 f20 21600"/>
              <a:gd name="f105" fmla="?: f92 f21 15320"/>
              <a:gd name="f106" fmla="?: f93 f20 21600"/>
              <a:gd name="f107" fmla="?: f93 f21 6280"/>
              <a:gd name="f108" fmla="?: f94 f20 15320"/>
              <a:gd name="f109" fmla="?: f94 f21 0"/>
              <a:gd name="f110" fmla="?: f95 f20 6280"/>
              <a:gd name="f111" fmla="?: f95 f21 0"/>
            </a:gdLst>
            <a:ahLst>
              <a:ahXY gdRefX="f0" minX="f11" maxX="f12" gdRefY="f1" minY="f11" maxY="f12">
                <a:pos x="f34" y="f35"/>
              </a:ahXY>
            </a:ahLst>
            <a:cxnLst>
              <a:cxn ang="3cd4">
                <a:pos x="hc" y="t"/>
              </a:cxn>
              <a:cxn ang="0">
                <a:pos x="r" y="vc"/>
              </a:cxn>
              <a:cxn ang="cd4">
                <a:pos x="hc" y="b"/>
              </a:cxn>
              <a:cxn ang="cd2">
                <a:pos x="l" y="vc"/>
              </a:cxn>
              <a:cxn ang="f77">
                <a:pos x="f75" y="f76"/>
              </a:cxn>
            </a:cxnLst>
            <a:rect l="f36" t="f39" r="f37" b="f38"/>
            <a:pathLst>
              <a:path w="21600" h="21600">
                <a:moveTo>
                  <a:pt x="f13" y="f8"/>
                </a:moveTo>
                <a:arcTo wR="f40" hR="f41" stAng="f80" swAng="f65"/>
                <a:lnTo>
                  <a:pt x="f96" y="f97"/>
                </a:lnTo>
                <a:lnTo>
                  <a:pt x="f8" y="f14"/>
                </a:lnTo>
                <a:lnTo>
                  <a:pt x="f8" y="f15"/>
                </a:lnTo>
                <a:lnTo>
                  <a:pt x="f98" y="f99"/>
                </a:lnTo>
                <a:lnTo>
                  <a:pt x="f8" y="f16"/>
                </a:lnTo>
                <a:arcTo wR="f41" hR="f46" stAng="f81" swAng="f68"/>
                <a:lnTo>
                  <a:pt x="f100" y="f101"/>
                </a:lnTo>
                <a:lnTo>
                  <a:pt x="f14" y="f9"/>
                </a:lnTo>
                <a:lnTo>
                  <a:pt x="f15" y="f9"/>
                </a:lnTo>
                <a:lnTo>
                  <a:pt x="f102" y="f103"/>
                </a:lnTo>
                <a:lnTo>
                  <a:pt x="f16" y="f9"/>
                </a:lnTo>
                <a:arcTo wR="f46" hR="f51" stAng="f82" swAng="f71"/>
                <a:lnTo>
                  <a:pt x="f104" y="f105"/>
                </a:lnTo>
                <a:lnTo>
                  <a:pt x="f9" y="f15"/>
                </a:lnTo>
                <a:lnTo>
                  <a:pt x="f9" y="f14"/>
                </a:lnTo>
                <a:lnTo>
                  <a:pt x="f106" y="f107"/>
                </a:lnTo>
                <a:lnTo>
                  <a:pt x="f9" y="f13"/>
                </a:lnTo>
                <a:arcTo wR="f51" hR="f40" stAng="f83" swAng="f74"/>
                <a:lnTo>
                  <a:pt x="f108" y="f109"/>
                </a:lnTo>
                <a:lnTo>
                  <a:pt x="f15" y="f8"/>
                </a:lnTo>
                <a:lnTo>
                  <a:pt x="f14" y="f8"/>
                </a:lnTo>
                <a:lnTo>
                  <a:pt x="f110" y="f111"/>
                </a:lnTo>
                <a:close/>
              </a:path>
            </a:pathLst>
          </a:custGeom>
          <a:noFill/>
          <a:ln w="6345" cap="flat">
            <a:solidFill>
              <a:srgbClr val="00B0F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PSAT/SAT= PSAT 8/9 is out of 1440, PSAT NMSQT is out of 1520 and the SAT is out of 1600.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1155">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73188E2F-A53B-44DF-998A-049FDEFD818E}"/>
              </a:ext>
            </a:extLst>
          </p:cNvPr>
          <p:cNvSpPr txBox="1"/>
          <p:nvPr/>
        </p:nvSpPr>
        <p:spPr>
          <a:xfrm>
            <a:off x="128016" y="1714500"/>
            <a:ext cx="4310627" cy="3779758"/>
          </a:xfrm>
          <a:prstGeom prst="wedgeRoundRectCallout">
            <a:avLst>
              <a:gd name="adj1" fmla="val 65781"/>
              <a:gd name="adj2" fmla="val -27050"/>
              <a:gd name="adj3" fmla="val 16667"/>
            </a:avLst>
          </a:prstGeom>
          <a:solidFill>
            <a:srgbClr val="FFFFFF"/>
          </a:solidFill>
          <a:ln w="9528" cap="flat">
            <a:solidFill>
              <a:srgbClr val="00B0F0"/>
            </a:solidFill>
            <a:prstDash val="solid"/>
            <a:miter/>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One checkbox = .5 credits for all subjects and 12.5 hours of community service.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Graduation requirements on this page are unique to the graduation requirements of each school.</a:t>
            </a:r>
            <a:endParaRPr lang="en-US" sz="1800" b="0" i="0" u="none" strike="noStrike" kern="1200" cap="none" spc="0" baseline="0" dirty="0">
              <a:solidFill>
                <a:srgbClr val="000000"/>
              </a:solidFill>
              <a:uFillTx/>
              <a:latin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cs typeface="Calibri"/>
              </a:rPr>
              <a:t>If you are off track, talk to your counselor about getting back on track.</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At the bottom is a key to what the checkboxes mean based on how they are filled in.</a:t>
            </a:r>
            <a:endParaRPr lang="en-US" sz="1800" b="0" i="0" u="none" strike="noStrike" kern="1200" cap="none" spc="0" baseline="0" dirty="0">
              <a:solidFill>
                <a:srgbClr val="000000"/>
              </a:solidFill>
              <a:uFillTx/>
              <a:latin typeface="Calibri"/>
              <a:cs typeface="Calibri"/>
            </a:endParaRPr>
          </a:p>
        </p:txBody>
      </p:sp>
      <p:sp>
        <p:nvSpPr>
          <p:cNvPr id="3" name="Title 1">
            <a:extLst>
              <a:ext uri="{FF2B5EF4-FFF2-40B4-BE49-F238E27FC236}">
                <a16:creationId xmlns:a16="http://schemas.microsoft.com/office/drawing/2014/main" id="{DFDD7529-C3E5-499D-B047-738AC508978C}"/>
              </a:ext>
            </a:extLst>
          </p:cNvPr>
          <p:cNvSpPr txBox="1">
            <a:spLocks noGrp="1"/>
          </p:cNvSpPr>
          <p:nvPr>
            <p:ph type="title"/>
          </p:nvPr>
        </p:nvSpPr>
        <p:spPr/>
        <p:txBody>
          <a:bodyPr/>
          <a:lstStyle/>
          <a:p>
            <a:pPr lvl="0"/>
            <a:r>
              <a:rPr lang="en-US" sz="2400"/>
              <a:t>Page 3: Graduation</a:t>
            </a:r>
          </a:p>
        </p:txBody>
      </p:sp>
      <p:pic>
        <p:nvPicPr>
          <p:cNvPr id="7" name="Picture 6" descr="Graphical user interface, text, application&#10;&#10;Description automatically generated">
            <a:extLst>
              <a:ext uri="{FF2B5EF4-FFF2-40B4-BE49-F238E27FC236}">
                <a16:creationId xmlns:a16="http://schemas.microsoft.com/office/drawing/2014/main" id="{973F1520-5EBC-3842-B1FC-1021276E9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215611"/>
            <a:ext cx="4057651" cy="52639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3323</TotalTime>
  <Words>2366</Words>
  <Application>Microsoft Office PowerPoint</Application>
  <PresentationFormat>On-screen Show (4:3)</PresentationFormat>
  <Paragraphs>164</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Bold</vt:lpstr>
      <vt:lpstr>Calibri</vt:lpstr>
      <vt:lpstr>Calibri Light</vt:lpstr>
      <vt:lpstr>Lucida Grande</vt:lpstr>
      <vt:lpstr>Wingdings</vt:lpstr>
      <vt:lpstr>Office Theme</vt:lpstr>
      <vt:lpstr>1_Office Theme</vt:lpstr>
      <vt:lpstr> DCPS Student’s Guide to Graduation, College, and Career     Student and Family Overview   </vt:lpstr>
      <vt:lpstr>Objectives and Agenda</vt:lpstr>
      <vt:lpstr>Guide to Graduation, College, and Career: Why did you get it?</vt:lpstr>
      <vt:lpstr>Guide to Graduation, College, and Career: What is it?</vt:lpstr>
      <vt:lpstr>How Do I access my Guide to Graduation, College, and Career? </vt:lpstr>
      <vt:lpstr>CONTENT</vt:lpstr>
      <vt:lpstr>The first two pages</vt:lpstr>
      <vt:lpstr>At the top of each page</vt:lpstr>
      <vt:lpstr>Page 3: Graduation</vt:lpstr>
      <vt:lpstr>Page 4: College</vt:lpstr>
      <vt:lpstr>Page 5-6: Career, CTE, and Work-based Learning</vt:lpstr>
      <vt:lpstr>Page 7: Action Steps</vt:lpstr>
      <vt:lpstr>Discussion</vt:lpstr>
      <vt:lpstr>Think. Write. Pair. Share</vt:lpstr>
      <vt:lpstr>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Millissa Hare</dc:creator>
  <cp:lastModifiedBy>Maltzman, Noa (DCPS)</cp:lastModifiedBy>
  <cp:revision>89</cp:revision>
  <cp:lastPrinted>2018-12-10T18:32:13Z</cp:lastPrinted>
  <dcterms:created xsi:type="dcterms:W3CDTF">2018-10-15T18:00:23Z</dcterms:created>
  <dcterms:modified xsi:type="dcterms:W3CDTF">2020-09-30T17:37:42Z</dcterms:modified>
</cp:coreProperties>
</file>